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84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5" r:id="rId32"/>
    <p:sldId id="392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6765" y="1500505"/>
            <a:ext cx="7858125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7770" y="3086100"/>
            <a:ext cx="46958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533650"/>
            <a:ext cx="11001375" cy="1790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79115" y="2449195"/>
            <a:ext cx="85172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1010" y="3564255"/>
            <a:ext cx="240093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985645"/>
            <a:ext cx="11572875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2009775"/>
            <a:ext cx="11096625" cy="2838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26395" y="322389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509395"/>
            <a:ext cx="10058400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04620"/>
            <a:ext cx="11525250" cy="4048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611495" y="4660900"/>
            <a:ext cx="115443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252220"/>
            <a:ext cx="1157287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962150"/>
            <a:ext cx="11049000" cy="2933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356850" y="310388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47495"/>
            <a:ext cx="11506200" cy="3762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751705" y="3611245"/>
            <a:ext cx="54438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33525"/>
            <a:ext cx="1157287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490345"/>
            <a:ext cx="10706100" cy="3876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27050" y="3479165"/>
            <a:ext cx="62566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6870" y="4443095"/>
            <a:ext cx="62566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5260" y="503555"/>
            <a:ext cx="520065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05" y="1760220"/>
            <a:ext cx="9572625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562100"/>
            <a:ext cx="8972550" cy="3733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349375" y="1645285"/>
            <a:ext cx="849693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92225" y="2647315"/>
            <a:ext cx="849693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9195" y="3554730"/>
            <a:ext cx="849693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9375" y="4645660"/>
            <a:ext cx="101041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175" y="1095375"/>
            <a:ext cx="9391650" cy="46672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00175" y="984250"/>
            <a:ext cx="55676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0175" y="2061845"/>
            <a:ext cx="76936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0175" y="2997200"/>
            <a:ext cx="76936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9045" y="4008755"/>
            <a:ext cx="76936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1875" y="5112385"/>
            <a:ext cx="76936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2320" y="1359535"/>
            <a:ext cx="8086725" cy="4743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718310" y="1359535"/>
            <a:ext cx="74676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765300" y="2399030"/>
            <a:ext cx="74676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6365" y="3476625"/>
            <a:ext cx="74676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8720" y="4620260"/>
            <a:ext cx="74676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7590" y="5593715"/>
            <a:ext cx="74676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7570" y="1104900"/>
            <a:ext cx="7896225" cy="4648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82470" y="1104900"/>
            <a:ext cx="79578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1340" y="2145030"/>
            <a:ext cx="79578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5300" y="3166110"/>
            <a:ext cx="79578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2110" y="4182110"/>
            <a:ext cx="79578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2110" y="5198110"/>
            <a:ext cx="79578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57375"/>
            <a:ext cx="1154430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704975"/>
            <a:ext cx="1084897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315085"/>
            <a:ext cx="1059180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90345"/>
            <a:ext cx="1090612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635" y="1807845"/>
            <a:ext cx="289560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400175"/>
            <a:ext cx="10163175" cy="4057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59130" y="1400175"/>
            <a:ext cx="1025525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8475" y="2259965"/>
            <a:ext cx="1025525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880" y="3103880"/>
            <a:ext cx="1025525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225" y="3888740"/>
            <a:ext cx="1025525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2020" y="4909185"/>
            <a:ext cx="1025525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344930"/>
            <a:ext cx="10582275" cy="51720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02615" y="1344930"/>
            <a:ext cx="110953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2140" y="2252345"/>
            <a:ext cx="110953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535" y="3225800"/>
            <a:ext cx="110953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005" y="4020185"/>
            <a:ext cx="110953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0535" y="4918075"/>
            <a:ext cx="110953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0535" y="5866765"/>
            <a:ext cx="110953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16685"/>
            <a:ext cx="11591925" cy="4629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93070" y="539559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2320" y="1442720"/>
            <a:ext cx="8086725" cy="39719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680210" y="1238885"/>
            <a:ext cx="89230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20800" y="2334895"/>
            <a:ext cx="89230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0800" y="3176270"/>
            <a:ext cx="89230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0800" y="3970655"/>
            <a:ext cx="89230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0800" y="4981575"/>
            <a:ext cx="89230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5245" y="1381125"/>
            <a:ext cx="7000875" cy="4095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417445" y="1315085"/>
            <a:ext cx="73533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24710" y="2421255"/>
            <a:ext cx="73533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5005" y="3290570"/>
            <a:ext cx="73533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1045" y="4084955"/>
            <a:ext cx="73533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45005" y="4963795"/>
            <a:ext cx="735330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377950"/>
            <a:ext cx="108299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6197600"/>
            <a:ext cx="77343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990725"/>
            <a:ext cx="11572875" cy="2876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392930" y="4112260"/>
            <a:ext cx="15322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52550"/>
            <a:ext cx="11506200" cy="42862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874250" y="4887595"/>
            <a:ext cx="111633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48130"/>
            <a:ext cx="11610975" cy="4048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14990" y="494601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630" y="1361440"/>
            <a:ext cx="100774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1325" y="3317240"/>
            <a:ext cx="8353425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99870"/>
            <a:ext cx="11515725" cy="38576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296275" y="4574540"/>
            <a:ext cx="303403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2026-01-28T01:26:23Z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