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2"/>
  </p:notesMasterIdLst>
  <p:handoutMasterIdLst>
    <p:handoutMasterId r:id="rId43"/>
  </p:handoutMasterIdLst>
  <p:sldIdLst>
    <p:sldId id="356" r:id="rId3"/>
    <p:sldId id="358" r:id="rId4"/>
    <p:sldId id="359" r:id="rId5"/>
    <p:sldId id="360" r:id="rId6"/>
    <p:sldId id="361" r:id="rId7"/>
    <p:sldId id="362" r:id="rId8"/>
    <p:sldId id="363" r:id="rId9"/>
    <p:sldId id="364" r:id="rId10"/>
    <p:sldId id="365" r:id="rId11"/>
    <p:sldId id="366" r:id="rId12"/>
    <p:sldId id="367" r:id="rId13"/>
    <p:sldId id="368" r:id="rId14"/>
    <p:sldId id="369" r:id="rId15"/>
    <p:sldId id="370" r:id="rId16"/>
    <p:sldId id="371" r:id="rId17"/>
    <p:sldId id="372" r:id="rId18"/>
    <p:sldId id="373" r:id="rId19"/>
    <p:sldId id="374" r:id="rId20"/>
    <p:sldId id="375" r:id="rId21"/>
    <p:sldId id="376" r:id="rId22"/>
    <p:sldId id="377" r:id="rId23"/>
    <p:sldId id="378" r:id="rId24"/>
    <p:sldId id="379" r:id="rId25"/>
    <p:sldId id="380" r:id="rId26"/>
    <p:sldId id="381" r:id="rId27"/>
    <p:sldId id="382" r:id="rId28"/>
    <p:sldId id="383" r:id="rId29"/>
    <p:sldId id="384" r:id="rId30"/>
    <p:sldId id="385" r:id="rId31"/>
    <p:sldId id="386" r:id="rId32"/>
    <p:sldId id="387" r:id="rId33"/>
    <p:sldId id="388" r:id="rId34"/>
    <p:sldId id="389" r:id="rId35"/>
    <p:sldId id="390" r:id="rId36"/>
    <p:sldId id="391" r:id="rId37"/>
    <p:sldId id="392" r:id="rId38"/>
    <p:sldId id="393" r:id="rId39"/>
    <p:sldId id="394" r:id="rId40"/>
    <p:sldId id="395" r:id="rId41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32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6" Type="http://schemas.openxmlformats.org/officeDocument/2006/relationships/tableStyles" Target="tableStyles.xml"/><Relationship Id="rId45" Type="http://schemas.openxmlformats.org/officeDocument/2006/relationships/viewProps" Target="viewProps.xml"/><Relationship Id="rId44" Type="http://schemas.openxmlformats.org/officeDocument/2006/relationships/presProps" Target="presProps.xml"/><Relationship Id="rId43" Type="http://schemas.openxmlformats.org/officeDocument/2006/relationships/handoutMaster" Target="handoutMasters/handoutMaster1.xml"/><Relationship Id="rId42" Type="http://schemas.openxmlformats.org/officeDocument/2006/relationships/notesMaster" Target="notesMasters/notesMaster1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4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5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25395" y="2249170"/>
            <a:ext cx="6972300" cy="1057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3375" y="2105025"/>
            <a:ext cx="11525250" cy="26479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885170" y="3627755"/>
            <a:ext cx="708660" cy="6508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8295" y="1482725"/>
            <a:ext cx="11534775" cy="2047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6660" y="3632200"/>
            <a:ext cx="9486900" cy="30003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703560" y="2181225"/>
            <a:ext cx="708660" cy="6508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6395" y="1852295"/>
            <a:ext cx="11458575" cy="3152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9770" y="2376170"/>
            <a:ext cx="10791825" cy="21050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535920" y="3240405"/>
            <a:ext cx="708660" cy="6508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5920" y="1386840"/>
            <a:ext cx="11439525" cy="48958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342640" y="2569210"/>
            <a:ext cx="1219200" cy="6508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7345" y="1795145"/>
            <a:ext cx="11496675" cy="32670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666615" y="2995295"/>
            <a:ext cx="708660" cy="6508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354830" y="4318000"/>
            <a:ext cx="708660" cy="6508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9245" y="1871345"/>
            <a:ext cx="11572875" cy="31146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163570" y="4232910"/>
            <a:ext cx="708660" cy="6508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2450" y="1838325"/>
            <a:ext cx="11087100" cy="3181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2425" y="1762125"/>
            <a:ext cx="11487150" cy="33337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369185" y="2975610"/>
            <a:ext cx="907415" cy="5568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747010" y="4459605"/>
            <a:ext cx="2457450" cy="5568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3375" y="1494790"/>
            <a:ext cx="11525250" cy="1838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33195" y="3508375"/>
            <a:ext cx="8867775" cy="27336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437890" y="2616835"/>
            <a:ext cx="708660" cy="6508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0525" y="1249680"/>
            <a:ext cx="11410950" cy="55245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791190" y="1974215"/>
            <a:ext cx="708660" cy="6508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791190" y="3325495"/>
            <a:ext cx="708660" cy="6508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1950" y="1459865"/>
            <a:ext cx="11468100" cy="19240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273175" y="2628900"/>
            <a:ext cx="1908810" cy="6508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0360" y="1609725"/>
            <a:ext cx="11391900" cy="2590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0145" y="4425950"/>
            <a:ext cx="1619250" cy="476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423910" y="1548130"/>
            <a:ext cx="3038475" cy="4286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395" y="2289175"/>
            <a:ext cx="7924800" cy="19907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22910" y="2153285"/>
            <a:ext cx="7759065" cy="21259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39380" y="1450975"/>
            <a:ext cx="3800475" cy="39262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4325" y="2133600"/>
            <a:ext cx="11563350" cy="2590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48005" y="1403985"/>
            <a:ext cx="10925175" cy="44386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03860" y="1403985"/>
            <a:ext cx="7144385" cy="1859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48005" y="3404235"/>
            <a:ext cx="5916295" cy="6508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48005" y="4141470"/>
            <a:ext cx="8213090" cy="6508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48005" y="4774565"/>
            <a:ext cx="8213090" cy="547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81965" y="5408295"/>
            <a:ext cx="8213090" cy="547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1950" y="2152650"/>
            <a:ext cx="11468100" cy="2552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0860" y="1309370"/>
            <a:ext cx="10944225" cy="43910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30860" y="1309370"/>
            <a:ext cx="7418070" cy="6508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84810" y="2023745"/>
            <a:ext cx="4697095" cy="5086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3860" y="2638425"/>
            <a:ext cx="4697095" cy="5086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84810" y="3250565"/>
            <a:ext cx="4697095" cy="5086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30860" y="3921125"/>
            <a:ext cx="6094730" cy="5086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84810" y="4497705"/>
            <a:ext cx="6596380" cy="5086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09245" y="5191760"/>
            <a:ext cx="4697095" cy="5086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37945" y="2743200"/>
            <a:ext cx="9515475" cy="13716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273175" y="2628900"/>
            <a:ext cx="4497705" cy="6508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93470" y="3271520"/>
            <a:ext cx="9572625" cy="6508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3375" y="1438275"/>
            <a:ext cx="11525250" cy="39814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94715" y="3517900"/>
            <a:ext cx="8070215" cy="5187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87070" y="4113530"/>
            <a:ext cx="2380615" cy="5187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955290" y="4142105"/>
            <a:ext cx="2909570" cy="5187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8200" y="4756150"/>
            <a:ext cx="3155315" cy="5187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72895" y="1600200"/>
            <a:ext cx="6829425" cy="36576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572895" y="1600200"/>
            <a:ext cx="4554220" cy="4978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412240" y="2214245"/>
            <a:ext cx="4554220" cy="4978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48080" y="2818765"/>
            <a:ext cx="4554220" cy="4978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703570" y="2856865"/>
            <a:ext cx="4554220" cy="4978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572895" y="3556000"/>
            <a:ext cx="2020570" cy="4978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548380" y="3546475"/>
            <a:ext cx="1925955" cy="4978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523865" y="3556000"/>
            <a:ext cx="2878455" cy="4978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572895" y="4110355"/>
            <a:ext cx="4787265" cy="4978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296035" y="4759960"/>
            <a:ext cx="4787265" cy="4978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6870" y="1724025"/>
            <a:ext cx="11477625" cy="34099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790555" y="1520190"/>
            <a:ext cx="708660" cy="6508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5275" y="1762125"/>
            <a:ext cx="11601450" cy="3333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2620" y="1571625"/>
            <a:ext cx="10906125" cy="37147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42620" y="1475740"/>
            <a:ext cx="6993255" cy="4997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42620" y="2193925"/>
            <a:ext cx="6993255" cy="4997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42620" y="2884170"/>
            <a:ext cx="6993255" cy="4997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39115" y="3555365"/>
            <a:ext cx="6993255" cy="4997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15925" y="4122420"/>
            <a:ext cx="6993255" cy="4997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15925" y="4786630"/>
            <a:ext cx="6993255" cy="4997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79830" y="1351280"/>
            <a:ext cx="9324975" cy="49339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980440" y="1258570"/>
            <a:ext cx="4838065" cy="5556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89965" y="1958340"/>
            <a:ext cx="5292090" cy="5556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04875" y="2487930"/>
            <a:ext cx="9904730" cy="5556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06120" y="3329305"/>
            <a:ext cx="9904730" cy="18313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89965" y="5235575"/>
            <a:ext cx="4422140" cy="4622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469890" y="5160645"/>
            <a:ext cx="4422140" cy="4622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80440" y="5822950"/>
            <a:ext cx="7757795" cy="4622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850" y="1473835"/>
            <a:ext cx="11544300" cy="45529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62635" y="4935220"/>
            <a:ext cx="4753610" cy="5092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516245" y="4793615"/>
            <a:ext cx="3486150" cy="6508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56615" y="5559425"/>
            <a:ext cx="3486150" cy="6508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6445" y="1504950"/>
            <a:ext cx="10658475" cy="38481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66445" y="1381125"/>
            <a:ext cx="1908810" cy="6508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779395" y="1400175"/>
            <a:ext cx="2787015" cy="6508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29580" y="1381125"/>
            <a:ext cx="2787015" cy="6508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279765" y="1287145"/>
            <a:ext cx="2787015" cy="6508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66445" y="2051050"/>
            <a:ext cx="2787015" cy="6508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05790" y="2769235"/>
            <a:ext cx="5773420" cy="6508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436360" y="2788285"/>
            <a:ext cx="4157980" cy="6508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29590" y="3572510"/>
            <a:ext cx="10895330" cy="706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71450" y="4423410"/>
            <a:ext cx="10895330" cy="9296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2425" y="1404620"/>
            <a:ext cx="11487150" cy="4048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97205" y="1419860"/>
            <a:ext cx="10944225" cy="4676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52475" y="1452880"/>
            <a:ext cx="10687050" cy="43243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52475" y="4075430"/>
            <a:ext cx="6472555" cy="6508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225030" y="4075430"/>
            <a:ext cx="4403725" cy="6508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37540" y="4726305"/>
            <a:ext cx="2768600" cy="6508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501390" y="4726305"/>
            <a:ext cx="4128770" cy="6508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24510" y="5217795"/>
            <a:ext cx="4497705" cy="6508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004435" y="5227320"/>
            <a:ext cx="4497705" cy="6508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96950" y="1609725"/>
            <a:ext cx="9725025" cy="36385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78180" y="1609090"/>
            <a:ext cx="7172960" cy="4419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96595" y="2063115"/>
            <a:ext cx="3751580" cy="4419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637405" y="2138680"/>
            <a:ext cx="4791075" cy="4419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90575" y="2715260"/>
            <a:ext cx="7521575" cy="4419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81050" y="3272790"/>
            <a:ext cx="8372475" cy="4419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96595" y="3726180"/>
            <a:ext cx="8372475" cy="4419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78180" y="4255770"/>
            <a:ext cx="5717540" cy="4419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396355" y="4331335"/>
            <a:ext cx="4583430" cy="4419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93090" y="4806315"/>
            <a:ext cx="3985895" cy="4419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637405" y="4806315"/>
            <a:ext cx="4732655" cy="4419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42695" y="1371600"/>
            <a:ext cx="9705975" cy="41148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242695" y="1371600"/>
            <a:ext cx="6161405" cy="4248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242695" y="1891030"/>
            <a:ext cx="9100820" cy="4248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10615" y="2372995"/>
            <a:ext cx="9100820" cy="4248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29665" y="2959100"/>
            <a:ext cx="9100820" cy="4248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10615" y="3450590"/>
            <a:ext cx="6455410" cy="4248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500620" y="3441065"/>
            <a:ext cx="3505835" cy="4248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26795" y="4027170"/>
            <a:ext cx="4610735" cy="4248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600700" y="4084320"/>
            <a:ext cx="5111115" cy="4248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931545" y="4537710"/>
            <a:ext cx="9514840" cy="4248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715645" y="5061585"/>
            <a:ext cx="9514840" cy="4248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7345" y="1397000"/>
            <a:ext cx="11496675" cy="25241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714990" y="2758440"/>
            <a:ext cx="708660" cy="6508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95525" y="1785620"/>
            <a:ext cx="7600950" cy="3286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8295" y="2109470"/>
            <a:ext cx="11534775" cy="26384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800080" y="3495675"/>
            <a:ext cx="708660" cy="6508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9245" y="2057400"/>
            <a:ext cx="11572875" cy="27432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761980" y="3391535"/>
            <a:ext cx="708660" cy="6508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7845" y="1933575"/>
            <a:ext cx="11115675" cy="2990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6870" y="1327785"/>
            <a:ext cx="11477625" cy="50482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941685" y="4166870"/>
            <a:ext cx="708660" cy="6508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39</vt:i4>
      </vt:variant>
    </vt:vector>
  </HeadingPairs>
  <TitlesOfParts>
    <vt:vector size="46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79</cp:revision>
  <dcterms:created xsi:type="dcterms:W3CDTF">2015-09-16T06:44:00Z</dcterms:created>
  <dcterms:modified xsi:type="dcterms:W3CDTF">2026-01-25T09:43:55Z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