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412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3343275"/>
            <a:ext cx="1095756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271270"/>
            <a:ext cx="97821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4595" y="1271270"/>
            <a:ext cx="872299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4595" y="2225675"/>
            <a:ext cx="872299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635" y="3093720"/>
            <a:ext cx="872299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635" y="4010025"/>
            <a:ext cx="872299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635" y="4993005"/>
            <a:ext cx="872299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1676400"/>
            <a:ext cx="93821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1676400"/>
            <a:ext cx="64541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5275" y="2565400"/>
            <a:ext cx="64541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7650" y="3557905"/>
            <a:ext cx="64541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5275" y="4530725"/>
            <a:ext cx="837247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71370"/>
            <a:ext cx="116205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54150"/>
            <a:ext cx="1169670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650" y="3389630"/>
            <a:ext cx="8646160" cy="187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7650" y="5336540"/>
            <a:ext cx="565975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2033270"/>
            <a:ext cx="95250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005" y="5328920"/>
            <a:ext cx="2705100" cy="71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9725025" cy="199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3500" y="4116705"/>
            <a:ext cx="701167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3500" y="5328920"/>
            <a:ext cx="701167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50645"/>
            <a:ext cx="11420475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445" y="1350645"/>
            <a:ext cx="9875520" cy="176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045" y="3304540"/>
            <a:ext cx="8778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80" y="4192905"/>
            <a:ext cx="87788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045" y="5081270"/>
            <a:ext cx="11680190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16990"/>
            <a:ext cx="1167765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80795"/>
            <a:ext cx="1161097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155" y="2094230"/>
            <a:ext cx="863727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005" y="3055620"/>
            <a:ext cx="863727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155" y="3877945"/>
            <a:ext cx="863727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005" y="4964430"/>
            <a:ext cx="679450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3515" y="1490980"/>
            <a:ext cx="896302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414145"/>
            <a:ext cx="6435090" cy="251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7495" y="4135755"/>
            <a:ext cx="617982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5435" y="4986655"/>
            <a:ext cx="617982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600200"/>
            <a:ext cx="114395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975" y="1600200"/>
            <a:ext cx="559371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5935" y="2413000"/>
            <a:ext cx="559371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3396615"/>
            <a:ext cx="886396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590" y="4474210"/>
            <a:ext cx="1124521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28750"/>
            <a:ext cx="1135380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85875"/>
            <a:ext cx="11515725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820" y="1285875"/>
            <a:ext cx="11515725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620" y="3067685"/>
            <a:ext cx="76923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820" y="3946525"/>
            <a:ext cx="76923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620" y="4910455"/>
            <a:ext cx="769239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04950"/>
            <a:ext cx="1105852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1504950"/>
            <a:ext cx="418528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" y="2402840"/>
            <a:ext cx="418528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" y="3111500"/>
            <a:ext cx="9780270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440" y="4302125"/>
            <a:ext cx="10905490" cy="1331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92860"/>
            <a:ext cx="11534775" cy="548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19250"/>
            <a:ext cx="115633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321435"/>
            <a:ext cx="10029825" cy="2862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95" y="4370070"/>
            <a:ext cx="11563350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095" y="4370070"/>
            <a:ext cx="674751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530" y="5215890"/>
            <a:ext cx="674751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095" y="6061710"/>
            <a:ext cx="116649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398905"/>
            <a:ext cx="9305925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030" y="1282065"/>
            <a:ext cx="245618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955" y="2284095"/>
            <a:ext cx="89776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7920" y="3079750"/>
            <a:ext cx="897763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920" y="4186555"/>
            <a:ext cx="9666605" cy="2557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015" y="1546860"/>
            <a:ext cx="73818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6660" y="1546860"/>
            <a:ext cx="72567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840" y="2444750"/>
            <a:ext cx="72567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890" y="3265170"/>
            <a:ext cx="72567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325" y="4210050"/>
            <a:ext cx="72567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2385" y="5146040"/>
            <a:ext cx="725678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405" y="1706880"/>
            <a:ext cx="6610350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5140" y="1706880"/>
            <a:ext cx="657669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1655" y="2509520"/>
            <a:ext cx="657669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1655" y="3505200"/>
            <a:ext cx="657669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7550" y="4365625"/>
            <a:ext cx="657669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0405" y="5414645"/>
            <a:ext cx="657669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380" y="1335405"/>
            <a:ext cx="115633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50" y="2475230"/>
            <a:ext cx="33909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57020"/>
            <a:ext cx="116776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7960"/>
            <a:ext cx="1155382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105" y="2368550"/>
            <a:ext cx="878840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580" y="2331085"/>
            <a:ext cx="923163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70" y="3281045"/>
            <a:ext cx="923163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770" y="4084320"/>
            <a:ext cx="735076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255" y="5103495"/>
            <a:ext cx="735076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947545"/>
            <a:ext cx="95059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1688465"/>
            <a:ext cx="625602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" y="2784475"/>
            <a:ext cx="625602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80" y="3890010"/>
            <a:ext cx="970597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23695"/>
            <a:ext cx="116109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66825"/>
            <a:ext cx="116205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50" y="2169795"/>
            <a:ext cx="553783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235" y="3027680"/>
            <a:ext cx="632269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335" y="5014595"/>
            <a:ext cx="1082929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180" y="1542415"/>
            <a:ext cx="91249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641475"/>
            <a:ext cx="10243820" cy="268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0180" y="4476115"/>
            <a:ext cx="63119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0180" y="5355590"/>
            <a:ext cx="63119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2026-01-27T14:09:21Z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