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84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6" r:id="rId32"/>
    <p:sldId id="387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7005" y="2770505"/>
            <a:ext cx="646493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02385"/>
            <a:ext cx="114204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2850" y="3380105"/>
            <a:ext cx="58197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580" y="5516245"/>
            <a:ext cx="360870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61770"/>
            <a:ext cx="1134427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4345" y="4599305"/>
            <a:ext cx="572516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69720"/>
            <a:ext cx="1127760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335" y="1569720"/>
            <a:ext cx="10375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1750" y="2656840"/>
            <a:ext cx="10375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5135" y="4850130"/>
            <a:ext cx="1538605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24000"/>
            <a:ext cx="114395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0060" y="358775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43660"/>
            <a:ext cx="113061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5412105"/>
            <a:ext cx="5544820" cy="847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2190750"/>
            <a:ext cx="955357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8895" y="2190750"/>
            <a:ext cx="9156700" cy="247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610995"/>
            <a:ext cx="917257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9395" y="3351530"/>
            <a:ext cx="849439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0325" y="4353560"/>
            <a:ext cx="849439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800" y="5466080"/>
            <a:ext cx="849439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43075"/>
            <a:ext cx="105537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1743075"/>
            <a:ext cx="554609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695" y="2820670"/>
            <a:ext cx="10743565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66520"/>
            <a:ext cx="112776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421130"/>
            <a:ext cx="103822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880" y="3436620"/>
            <a:ext cx="583946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790" y="4712335"/>
            <a:ext cx="583946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272540"/>
            <a:ext cx="11249025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336105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145" y="1254760"/>
            <a:ext cx="69246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2310" y="1254760"/>
            <a:ext cx="34956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6945" y="2218690"/>
            <a:ext cx="34956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1085" y="3352800"/>
            <a:ext cx="5196205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0135" y="4676140"/>
            <a:ext cx="6642100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1085" y="5687695"/>
            <a:ext cx="6642100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2014220"/>
            <a:ext cx="94773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9035" y="2014220"/>
            <a:ext cx="67367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3175" y="3112135"/>
            <a:ext cx="971423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140" y="4210685"/>
            <a:ext cx="971423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85570"/>
            <a:ext cx="112776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2331085"/>
            <a:ext cx="9544050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14770" y="348361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487805"/>
            <a:ext cx="1049655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4192905"/>
            <a:ext cx="7265670" cy="113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655" y="5279390"/>
            <a:ext cx="7265670" cy="113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2510" y="1409065"/>
            <a:ext cx="740092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7875" y="1281430"/>
            <a:ext cx="66890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2510" y="2396490"/>
            <a:ext cx="66890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5995" y="3275330"/>
            <a:ext cx="6689090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7285" y="4848860"/>
            <a:ext cx="6689090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30985"/>
            <a:ext cx="112680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37005"/>
            <a:ext cx="104679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" y="1271270"/>
            <a:ext cx="10372725" cy="526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105025"/>
            <a:ext cx="9505950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175" y="2170430"/>
            <a:ext cx="88817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22680" y="3117215"/>
            <a:ext cx="88817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3175" y="4130040"/>
            <a:ext cx="88817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457325"/>
            <a:ext cx="1123950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131000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838325"/>
            <a:ext cx="997267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430" y="1914525"/>
            <a:ext cx="726567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2924810"/>
            <a:ext cx="10034905" cy="100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310" y="4181475"/>
            <a:ext cx="10034905" cy="100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143125"/>
            <a:ext cx="1057275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2143125"/>
            <a:ext cx="51111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415" y="3112770"/>
            <a:ext cx="10855960" cy="175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76375"/>
            <a:ext cx="1126807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275" y="257619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533650"/>
            <a:ext cx="107346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62100"/>
            <a:ext cx="112680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710" y="456120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70355"/>
            <a:ext cx="107918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04950"/>
            <a:ext cx="113347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0195" y="258572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300480"/>
            <a:ext cx="113728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3331845"/>
            <a:ext cx="106965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3520" y="429641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