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83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3061970"/>
            <a:ext cx="42576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170" y="4049395"/>
            <a:ext cx="82010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219325"/>
            <a:ext cx="7267575" cy="2419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39645" y="3053715"/>
            <a:ext cx="8007985" cy="778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1690" y="4036695"/>
            <a:ext cx="8007985" cy="778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0960"/>
            <a:ext cx="11544300" cy="5343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629025" y="4518660"/>
            <a:ext cx="5739765" cy="107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0200" y="386524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19250"/>
            <a:ext cx="114776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19250"/>
            <a:ext cx="11477625" cy="3619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71150" y="258000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8745"/>
            <a:ext cx="11544300" cy="5372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413250" y="5358130"/>
            <a:ext cx="6751955" cy="1308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880870"/>
            <a:ext cx="109918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290" y="1630045"/>
            <a:ext cx="9296400" cy="4324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74850" y="2560955"/>
            <a:ext cx="7772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5960" y="3416935"/>
            <a:ext cx="7772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850" y="4409440"/>
            <a:ext cx="7772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4850" y="5288280"/>
            <a:ext cx="7772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242695"/>
            <a:ext cx="11458575" cy="5572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7435" y="3742055"/>
            <a:ext cx="106546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1870" y="4857115"/>
            <a:ext cx="106546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20" y="5818505"/>
            <a:ext cx="10654665" cy="99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63675"/>
            <a:ext cx="115824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6515"/>
            <a:ext cx="11534775" cy="5353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28300" y="392176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0970"/>
            <a:ext cx="10725150" cy="4610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17390" y="517906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19250"/>
            <a:ext cx="107061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152650"/>
            <a:ext cx="10706100" cy="2552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1985" y="3874770"/>
            <a:ext cx="81788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1306830"/>
            <a:ext cx="7686675" cy="5248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12620" y="1201420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1965" y="2174875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965" y="3053715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5450" y="3928745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0360" y="4906010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8280" y="5898515"/>
            <a:ext cx="64871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73505"/>
            <a:ext cx="115919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77645"/>
            <a:ext cx="106489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99945"/>
            <a:ext cx="106108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91285"/>
            <a:ext cx="106775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745" y="5895975"/>
            <a:ext cx="4000500" cy="495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4045" y="3196590"/>
            <a:ext cx="6629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3961765"/>
            <a:ext cx="82829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045" y="5067935"/>
            <a:ext cx="82829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045" y="5895975"/>
            <a:ext cx="828294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782320"/>
            <a:ext cx="8401050" cy="6010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95475" y="699135"/>
            <a:ext cx="52584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5475" y="1474470"/>
            <a:ext cx="52584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5475" y="2504440"/>
            <a:ext cx="52584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4165" y="3610610"/>
            <a:ext cx="52584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8600" y="4451350"/>
            <a:ext cx="52584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0680" y="5264150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4165" y="6041390"/>
            <a:ext cx="90201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43125"/>
            <a:ext cx="11477625" cy="2571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18140" y="305371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81760"/>
            <a:ext cx="10744200" cy="4381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892540" y="2183130"/>
            <a:ext cx="21583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1785" y="3196590"/>
            <a:ext cx="21583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3420" y="4455160"/>
            <a:ext cx="2394585" cy="1175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68120"/>
            <a:ext cx="11506200" cy="4638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365625" y="2381885"/>
            <a:ext cx="15151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5195" y="5434330"/>
            <a:ext cx="51625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647950"/>
            <a:ext cx="7753350" cy="1562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19325" y="3582035"/>
            <a:ext cx="61188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97330"/>
            <a:ext cx="11525250" cy="4867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9725" y="347789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0675"/>
            <a:ext cx="11515725" cy="3676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647430" y="2388870"/>
            <a:ext cx="24136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9645" y="4420870"/>
            <a:ext cx="30467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1350010"/>
            <a:ext cx="7924800" cy="5162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15210" y="3817620"/>
            <a:ext cx="7470140" cy="1205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2180" y="5424170"/>
            <a:ext cx="7470140" cy="1205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