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775585"/>
            <a:ext cx="937704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138045"/>
            <a:ext cx="84677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03375" y="2138045"/>
            <a:ext cx="80327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2900" y="3103245"/>
            <a:ext cx="80327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185" y="4067810"/>
            <a:ext cx="803275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97990"/>
            <a:ext cx="108680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4778375"/>
            <a:ext cx="68135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5817870"/>
            <a:ext cx="68135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395095"/>
            <a:ext cx="914400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205" y="1395095"/>
            <a:ext cx="629348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6680" y="2273935"/>
            <a:ext cx="629348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0" y="3162300"/>
            <a:ext cx="9439910" cy="2369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1800225"/>
            <a:ext cx="825817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6595" y="3332480"/>
            <a:ext cx="648208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6595" y="4324985"/>
            <a:ext cx="648208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419225"/>
            <a:ext cx="980122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3470" y="1419225"/>
            <a:ext cx="703008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3650" y="2355215"/>
            <a:ext cx="703008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955" y="3130550"/>
            <a:ext cx="9439910" cy="280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57350"/>
            <a:ext cx="103251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830" y="3493135"/>
            <a:ext cx="8136890" cy="194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429385"/>
            <a:ext cx="70675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4124960"/>
            <a:ext cx="89725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0165" y="2406650"/>
            <a:ext cx="708787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740" y="3172460"/>
            <a:ext cx="708787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165" y="5128895"/>
            <a:ext cx="70878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8400" y="6092825"/>
            <a:ext cx="70878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490" y="1741170"/>
            <a:ext cx="76200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1835" y="2698750"/>
            <a:ext cx="675703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1835" y="3606165"/>
            <a:ext cx="675703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835" y="4531995"/>
            <a:ext cx="675703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196340"/>
            <a:ext cx="8334375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3915" y="3143250"/>
            <a:ext cx="6747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3915" y="4041140"/>
            <a:ext cx="6747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0885" y="5166360"/>
            <a:ext cx="6747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3240" y="5932170"/>
            <a:ext cx="6747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525" y="1452245"/>
            <a:ext cx="842962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7525" y="2359025"/>
            <a:ext cx="730504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7525" y="3199765"/>
            <a:ext cx="730504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8295" y="4191635"/>
            <a:ext cx="730504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025" y="5325745"/>
            <a:ext cx="730504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1366520"/>
            <a:ext cx="828675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7465" y="4022725"/>
            <a:ext cx="795655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2850" y="4769485"/>
            <a:ext cx="795655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138045"/>
            <a:ext cx="658177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0835" y="2198370"/>
            <a:ext cx="575437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4975" y="3086735"/>
            <a:ext cx="575437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0835" y="3918585"/>
            <a:ext cx="575437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847850"/>
            <a:ext cx="894397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8920" y="3351530"/>
            <a:ext cx="898652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33830" y="4410075"/>
            <a:ext cx="898652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