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84" r:id="rId3"/>
    <p:sldId id="357" r:id="rId4"/>
    <p:sldId id="358" r:id="rId5"/>
    <p:sldId id="359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4690" y="1570355"/>
            <a:ext cx="5029200" cy="1162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835" y="3272155"/>
            <a:ext cx="37242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2650" y="1200150"/>
            <a:ext cx="66008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2650" y="1200150"/>
            <a:ext cx="605917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6610" y="2258695"/>
            <a:ext cx="605917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6430" y="3147060"/>
            <a:ext cx="605917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52650" y="3978910"/>
            <a:ext cx="692912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52650" y="5066030"/>
            <a:ext cx="692912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045" y="1395095"/>
            <a:ext cx="94392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555" y="1299210"/>
            <a:ext cx="485902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605" y="2225675"/>
            <a:ext cx="1014222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4890" y="3416300"/>
            <a:ext cx="10142220" cy="1028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700" y="4890770"/>
            <a:ext cx="10142220" cy="1028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1447800"/>
            <a:ext cx="88773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1125" y="1165860"/>
            <a:ext cx="485902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7640" y="2243455"/>
            <a:ext cx="915860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6985" y="3321050"/>
            <a:ext cx="915860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1125" y="4379595"/>
            <a:ext cx="9158605" cy="962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805" y="1363980"/>
            <a:ext cx="113823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3355975"/>
            <a:ext cx="401955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4805" y="1449705"/>
            <a:ext cx="935736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785" y="2291715"/>
            <a:ext cx="11407775" cy="422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6135" y="1503680"/>
            <a:ext cx="102870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405" y="1437640"/>
            <a:ext cx="995235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395" y="2524760"/>
            <a:ext cx="10434320" cy="1018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475" y="4065270"/>
            <a:ext cx="10434320" cy="1018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815" y="5445125"/>
            <a:ext cx="10434320" cy="1018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478915"/>
            <a:ext cx="108108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245" y="1478915"/>
            <a:ext cx="772223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205" y="2499360"/>
            <a:ext cx="10803255" cy="2588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865" y="5476240"/>
            <a:ext cx="10803255" cy="1028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461770"/>
            <a:ext cx="11334750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466850"/>
            <a:ext cx="11334750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1764665"/>
            <a:ext cx="965835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278255"/>
            <a:ext cx="11210925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500505"/>
            <a:ext cx="1102995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2047875"/>
            <a:ext cx="1130617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495425"/>
            <a:ext cx="1026795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5628640"/>
            <a:ext cx="87534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655" y="1878965"/>
            <a:ext cx="1136332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85" y="3672840"/>
            <a:ext cx="11239500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2026-01-25T22:22:59Z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