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412" r:id="rId3"/>
    <p:sldId id="358" r:id="rId4"/>
    <p:sldId id="359" r:id="rId5"/>
    <p:sldId id="413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4" r:id="rId31"/>
    <p:sldId id="415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567815"/>
            <a:ext cx="1001077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495" y="3124200"/>
            <a:ext cx="45243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358900"/>
            <a:ext cx="11668125" cy="4648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46275" y="5320030"/>
            <a:ext cx="101473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95400"/>
            <a:ext cx="11544300" cy="4857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7190" y="5374005"/>
            <a:ext cx="74168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16050"/>
            <a:ext cx="11515725" cy="4743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734560" y="5168900"/>
            <a:ext cx="74168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023745"/>
            <a:ext cx="11601450" cy="2809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35945" y="4054475"/>
            <a:ext cx="74168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421130"/>
            <a:ext cx="110871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24075"/>
            <a:ext cx="115633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2099945"/>
            <a:ext cx="1109662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16685"/>
            <a:ext cx="10925175" cy="5172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19430" y="2258060"/>
            <a:ext cx="4928235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" y="3335655"/>
            <a:ext cx="7329170" cy="202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170" y="5433695"/>
            <a:ext cx="7404735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6710" y="2258060"/>
            <a:ext cx="368617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271905"/>
            <a:ext cx="11706225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590800"/>
            <a:ext cx="10706100" cy="1676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879590" y="3373120"/>
            <a:ext cx="365252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268730"/>
            <a:ext cx="11515725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595" y="40005"/>
            <a:ext cx="538162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24940"/>
            <a:ext cx="115919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54150"/>
            <a:ext cx="10858500" cy="4667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247900" y="2296160"/>
            <a:ext cx="74168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2085975"/>
            <a:ext cx="993457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402715"/>
            <a:ext cx="993457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4575175"/>
            <a:ext cx="10410825" cy="1647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90270" y="4298950"/>
            <a:ext cx="628015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200" y="5300345"/>
            <a:ext cx="10920095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0710" y="1078865"/>
            <a:ext cx="515810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633345"/>
            <a:ext cx="10801350" cy="1590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64540" y="2529205"/>
            <a:ext cx="10948670" cy="1913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39850"/>
            <a:ext cx="11649075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63675"/>
            <a:ext cx="107823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34465"/>
            <a:ext cx="107061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30960"/>
            <a:ext cx="10858500" cy="5200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64540" y="1397635"/>
            <a:ext cx="5023485" cy="162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" y="3193415"/>
            <a:ext cx="5023485" cy="2394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420" y="5915025"/>
            <a:ext cx="5023485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3465" y="1211580"/>
            <a:ext cx="493395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1790700"/>
            <a:ext cx="7267575" cy="3276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277110" y="1691005"/>
            <a:ext cx="564642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49170" y="2607945"/>
            <a:ext cx="564642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3130" y="3467735"/>
            <a:ext cx="564642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4555" y="4441190"/>
            <a:ext cx="564642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19860"/>
            <a:ext cx="1152525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408430"/>
            <a:ext cx="10344150" cy="5105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79450" y="1275080"/>
            <a:ext cx="1032510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2300" y="2266950"/>
            <a:ext cx="1032510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270" y="3259455"/>
            <a:ext cx="1032510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785" y="4176395"/>
            <a:ext cx="1032510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785" y="5036820"/>
            <a:ext cx="1032510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9450" y="5868670"/>
            <a:ext cx="10835005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95095"/>
            <a:ext cx="10982325" cy="4067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90200" y="1520825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076450"/>
            <a:ext cx="11630025" cy="2705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065395" y="4138930"/>
            <a:ext cx="196977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34465"/>
            <a:ext cx="11591925" cy="4562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399665" y="4952365"/>
            <a:ext cx="1828165" cy="940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1562100"/>
            <a:ext cx="832485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90345"/>
            <a:ext cx="116395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828800"/>
            <a:ext cx="11068050" cy="3200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57485" y="2806065"/>
            <a:ext cx="741680" cy="77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2026-01-27T15:42:17Z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