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356" r:id="rId3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1490" y="1739900"/>
            <a:ext cx="5029200" cy="116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6010" y="3519805"/>
            <a:ext cx="40576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835" y="1410970"/>
            <a:ext cx="982980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614170"/>
            <a:ext cx="10658475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9295" y="1450975"/>
            <a:ext cx="10715625" cy="1520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9295" y="3076575"/>
            <a:ext cx="10715625" cy="1520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700" y="4522470"/>
            <a:ext cx="10715625" cy="1520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2299970"/>
            <a:ext cx="10658475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6560" y="1819275"/>
            <a:ext cx="4859020" cy="1302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8620" y="3038475"/>
            <a:ext cx="11238230" cy="169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266825"/>
            <a:ext cx="1049655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5720715"/>
            <a:ext cx="6629400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095" y="1266825"/>
            <a:ext cx="4859020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075" y="2013585"/>
            <a:ext cx="1087056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400" y="2967990"/>
            <a:ext cx="10870565" cy="687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400" y="3808730"/>
            <a:ext cx="10870565" cy="611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3710" y="4621530"/>
            <a:ext cx="10870565" cy="969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3710" y="5574030"/>
            <a:ext cx="10870565" cy="969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449070"/>
            <a:ext cx="10734675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8345" y="1449070"/>
            <a:ext cx="340360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02100" y="1383030"/>
            <a:ext cx="4045585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670" y="2205355"/>
            <a:ext cx="7693660" cy="1405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65" y="3821430"/>
            <a:ext cx="769366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4025" y="4719320"/>
            <a:ext cx="11068050" cy="1329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11910"/>
            <a:ext cx="11287125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20" y="939800"/>
            <a:ext cx="9077325" cy="583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7020" y="780415"/>
            <a:ext cx="77978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4305" y="1763395"/>
            <a:ext cx="77978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3355" y="2897505"/>
            <a:ext cx="77978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4305" y="3870960"/>
            <a:ext cx="9357360" cy="1256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3355" y="5522595"/>
            <a:ext cx="9357360" cy="1256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25245"/>
            <a:ext cx="11287125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543050"/>
            <a:ext cx="1065847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566545"/>
            <a:ext cx="1060132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261110"/>
            <a:ext cx="10734675" cy="54749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345" y="1375410"/>
            <a:ext cx="4859020" cy="169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345" y="3397885"/>
            <a:ext cx="4859020" cy="169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125" y="5097145"/>
            <a:ext cx="4859020" cy="169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7045" y="1261110"/>
            <a:ext cx="5895975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44295"/>
            <a:ext cx="1131570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363345"/>
            <a:ext cx="10668000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2026-01-25T16:23:36Z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