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84" r:id="rId3"/>
    <p:sldId id="357" r:id="rId4"/>
    <p:sldId id="412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265" y="1558290"/>
            <a:ext cx="10372725" cy="8667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0770" y="3171825"/>
            <a:ext cx="10029825" cy="178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2252345"/>
            <a:ext cx="11029950" cy="2352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442720"/>
            <a:ext cx="10848975" cy="3971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704975"/>
            <a:ext cx="10934700" cy="344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195070"/>
            <a:ext cx="10991850" cy="44672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81965" y="3089275"/>
            <a:ext cx="11213465" cy="1138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8460" y="4374515"/>
            <a:ext cx="6260465" cy="1564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04965" y="4374515"/>
            <a:ext cx="3350260" cy="1433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385570"/>
            <a:ext cx="10915650" cy="45434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61975" y="1385570"/>
            <a:ext cx="11118215" cy="1252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2440" y="2702560"/>
            <a:ext cx="11207750" cy="1252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9875" y="4053840"/>
            <a:ext cx="11207750" cy="1961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547495"/>
            <a:ext cx="11020425" cy="37623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85470" y="1483360"/>
            <a:ext cx="5626735" cy="1062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1490" y="2777490"/>
            <a:ext cx="390779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07865" y="2739390"/>
            <a:ext cx="600519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6240" y="3400425"/>
            <a:ext cx="600519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6240" y="4071620"/>
            <a:ext cx="11383010" cy="1450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476375"/>
            <a:ext cx="11068050" cy="39052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61975" y="1476375"/>
            <a:ext cx="11068050" cy="1195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9715" y="2831465"/>
            <a:ext cx="11483975" cy="1195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045" y="4116705"/>
            <a:ext cx="11068050" cy="1195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466850"/>
            <a:ext cx="10982325" cy="39243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04520" y="1466850"/>
            <a:ext cx="10981690" cy="1176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4520" y="2840990"/>
            <a:ext cx="10981690" cy="1176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9430" y="4145280"/>
            <a:ext cx="10981690" cy="571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8955" y="4740910"/>
            <a:ext cx="10981690" cy="571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633220"/>
            <a:ext cx="11534775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415415"/>
            <a:ext cx="11125200" cy="445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337310"/>
            <a:ext cx="11020425" cy="435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1347470"/>
            <a:ext cx="11077575" cy="41624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24815" y="4016375"/>
            <a:ext cx="11209655" cy="1493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819275"/>
            <a:ext cx="11020425" cy="32194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61035" y="1819275"/>
            <a:ext cx="3822700" cy="142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83735" y="1819275"/>
            <a:ext cx="3822700" cy="142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3390" y="3345180"/>
            <a:ext cx="11468735" cy="2178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847850"/>
            <a:ext cx="11010900" cy="31623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28955" y="1847850"/>
            <a:ext cx="11194415" cy="1525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28955" y="3543300"/>
            <a:ext cx="564578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05525" y="3543300"/>
            <a:ext cx="213042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1130" y="4384040"/>
            <a:ext cx="1137348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2286000"/>
            <a:ext cx="10887075" cy="22860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52145" y="2286000"/>
            <a:ext cx="11127740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5440" y="3089275"/>
            <a:ext cx="11434445" cy="1913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214120"/>
            <a:ext cx="11515725" cy="442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84</cp:revision>
  <dcterms:created xsi:type="dcterms:W3CDTF">2015-09-16T06:44:00Z</dcterms:created>
  <dcterms:modified xsi:type="dcterms:W3CDTF">2026-01-27T14:50:25Z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