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90" r:id="rId31"/>
    <p:sldId id="385" r:id="rId3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950" y="1546860"/>
            <a:ext cx="9334500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545" y="3114675"/>
            <a:ext cx="524827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8790" y="4288155"/>
            <a:ext cx="615315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737995"/>
            <a:ext cx="11487150" cy="3381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454275" y="3736975"/>
            <a:ext cx="2561590" cy="1245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226185"/>
            <a:ext cx="1157287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4782185"/>
            <a:ext cx="7591425" cy="990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70" y="5772785"/>
            <a:ext cx="6457950" cy="10382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5370" y="4743450"/>
            <a:ext cx="9158605" cy="1068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9330" y="5811520"/>
            <a:ext cx="9158605" cy="999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292225"/>
            <a:ext cx="11496675" cy="4991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19150" y="4975225"/>
            <a:ext cx="8412480" cy="1472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0" y="1482725"/>
            <a:ext cx="6096000" cy="4048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813685" y="1421765"/>
            <a:ext cx="6550660" cy="1435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20670" y="2896235"/>
            <a:ext cx="6550660" cy="1435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0130" y="4285615"/>
            <a:ext cx="6550660" cy="1435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31595"/>
            <a:ext cx="11572875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299970"/>
            <a:ext cx="10915650" cy="22574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355580" y="220662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861820"/>
            <a:ext cx="11496675" cy="3133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962775" y="389826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03350"/>
            <a:ext cx="11506200" cy="4743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509395" y="4587875"/>
            <a:ext cx="2400935" cy="1350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171700"/>
            <a:ext cx="1158240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1840" y="1478915"/>
            <a:ext cx="10410825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63980"/>
            <a:ext cx="11534775" cy="51339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35285" y="412496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414145"/>
            <a:ext cx="10687050" cy="40290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501890" y="141414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02835" y="252984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1414145"/>
            <a:ext cx="10334625" cy="44958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53110" y="2234565"/>
            <a:ext cx="9687560" cy="782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1030" y="3368675"/>
            <a:ext cx="9687560" cy="1093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030" y="4816475"/>
            <a:ext cx="9687560" cy="1093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866900"/>
            <a:ext cx="10382250" cy="3124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53745" y="2017395"/>
            <a:ext cx="10755630" cy="1094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0240" y="3170555"/>
            <a:ext cx="10755630" cy="1094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030" y="4342765"/>
            <a:ext cx="10755630" cy="1094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17955"/>
            <a:ext cx="11572875" cy="46767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79805" y="4899660"/>
            <a:ext cx="5188585" cy="1283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0" y="1691005"/>
            <a:ext cx="5286375" cy="36480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028950" y="1592580"/>
            <a:ext cx="6275705" cy="1236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28950" y="2896870"/>
            <a:ext cx="6275705" cy="1236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7830" y="4239260"/>
            <a:ext cx="6275705" cy="1236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6520" y="1710055"/>
            <a:ext cx="6400800" cy="34385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047875" y="1534795"/>
            <a:ext cx="7514590" cy="820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09775" y="2527300"/>
            <a:ext cx="75145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6630" y="3348990"/>
            <a:ext cx="7514590" cy="981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8705" y="4426585"/>
            <a:ext cx="7514590" cy="981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635" y="2852420"/>
            <a:ext cx="11385550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286510"/>
            <a:ext cx="10963275" cy="48387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124075" y="285813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27985" y="5315585"/>
            <a:ext cx="9931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20495"/>
            <a:ext cx="11010900" cy="4743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749040" y="322707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8435" y="1591945"/>
            <a:ext cx="8705850" cy="35337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12520" y="3033395"/>
            <a:ext cx="7996555" cy="886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7725" y="4157345"/>
            <a:ext cx="7996555" cy="1188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3320" y="2395220"/>
            <a:ext cx="8791575" cy="20669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340600" y="2612390"/>
            <a:ext cx="150241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0" y="2176145"/>
            <a:ext cx="8191500" cy="25050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000250" y="2064385"/>
            <a:ext cx="8191500" cy="1151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94865" y="3595370"/>
            <a:ext cx="8191500" cy="1151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8060" y="1440815"/>
            <a:ext cx="7362825" cy="46672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114550" y="3103880"/>
            <a:ext cx="8100060" cy="1066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45970" y="4408170"/>
            <a:ext cx="8100060" cy="1066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9760" y="5692775"/>
            <a:ext cx="8100060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885" y="1515110"/>
            <a:ext cx="10591800" cy="4657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64515" y="2839720"/>
            <a:ext cx="7212330" cy="1169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4515" y="4342130"/>
            <a:ext cx="7212330" cy="1169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3385" y="5551805"/>
            <a:ext cx="7212330" cy="1169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2345" y="1685925"/>
            <a:ext cx="7686675" cy="34861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000885" y="3180080"/>
            <a:ext cx="8468995" cy="1037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61820" y="4437380"/>
            <a:ext cx="8468995" cy="1037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91285"/>
            <a:ext cx="11487150" cy="3886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96595" y="4162425"/>
            <a:ext cx="6947535" cy="1396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775" y="1362075"/>
            <a:ext cx="9696450" cy="4133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925320" y="1362075"/>
            <a:ext cx="9112250" cy="1160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39875" y="2768600"/>
            <a:ext cx="9112250" cy="105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7775" y="4206875"/>
            <a:ext cx="9112250" cy="1288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283335"/>
            <a:ext cx="11430000" cy="5295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54335" y="440880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2026-01-28T00:22:06Z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