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2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670" y="3109595"/>
            <a:ext cx="70580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24305"/>
            <a:ext cx="11087100" cy="4295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62050" y="5071110"/>
            <a:ext cx="789495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1423670"/>
            <a:ext cx="9210675" cy="4010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00150" y="1347470"/>
            <a:ext cx="5760085" cy="722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0150" y="2330450"/>
            <a:ext cx="9105900" cy="61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4585" y="3119755"/>
            <a:ext cx="10031730" cy="1459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850" y="4814570"/>
            <a:ext cx="9105900" cy="61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99870"/>
            <a:ext cx="115728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274445"/>
            <a:ext cx="110585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4375785"/>
            <a:ext cx="11553825" cy="1657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39070" y="146050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47495"/>
            <a:ext cx="10944225" cy="3762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290695" y="2580005"/>
            <a:ext cx="3236595" cy="169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03345" y="4570095"/>
            <a:ext cx="30753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16050"/>
            <a:ext cx="11468100" cy="4886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234170" y="5645785"/>
            <a:ext cx="166687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62075"/>
            <a:ext cx="11620500" cy="4133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19410" y="493331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264285"/>
            <a:ext cx="10725150" cy="5543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119870" y="5203190"/>
            <a:ext cx="243205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5355" y="605409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90650"/>
            <a:ext cx="1163002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600200"/>
            <a:ext cx="106775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47775"/>
            <a:ext cx="11610975" cy="4362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96220" y="513715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619250"/>
            <a:ext cx="10591800" cy="3619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267575" y="4617720"/>
            <a:ext cx="282892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52550"/>
            <a:ext cx="114395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295400"/>
            <a:ext cx="101917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" y="5107940"/>
            <a:ext cx="7829550" cy="1343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93750" y="1295400"/>
            <a:ext cx="91624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480" y="2231390"/>
            <a:ext cx="9162415" cy="158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750" y="4070350"/>
            <a:ext cx="4909185" cy="968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8660" y="5107940"/>
            <a:ext cx="8292465" cy="591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640" y="5949315"/>
            <a:ext cx="8292465" cy="591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71600"/>
            <a:ext cx="115538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180" y="1290955"/>
            <a:ext cx="10582275" cy="550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19250"/>
            <a:ext cx="10610850" cy="3619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403850" y="3662680"/>
            <a:ext cx="13843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42745"/>
            <a:ext cx="106203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766570"/>
            <a:ext cx="10601325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552575"/>
            <a:ext cx="10772775" cy="3752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298825" y="2689860"/>
            <a:ext cx="228155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9295" y="3654425"/>
            <a:ext cx="10772140" cy="1478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260" y="1730375"/>
            <a:ext cx="7439025" cy="3514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64715" y="1800860"/>
            <a:ext cx="7262495" cy="1054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80870" y="3142615"/>
            <a:ext cx="7262495" cy="1054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4470" y="4570095"/>
            <a:ext cx="7262495" cy="1054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0" y="1421765"/>
            <a:ext cx="1031557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86840"/>
            <a:ext cx="11477625" cy="4657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39070" y="138684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57020"/>
            <a:ext cx="11649075" cy="3743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460865" y="2546985"/>
            <a:ext cx="16008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33525"/>
            <a:ext cx="11610975" cy="3790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94975" y="476186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890" y="1376045"/>
            <a:ext cx="93630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3141345"/>
            <a:ext cx="11630025" cy="3314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430905" y="575119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425575"/>
            <a:ext cx="11049000" cy="4724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180455" y="4466590"/>
            <a:ext cx="139255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6970" y="5525135"/>
            <a:ext cx="18929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36040"/>
            <a:ext cx="1093470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70" y="5984875"/>
            <a:ext cx="10201275" cy="723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90625" y="5288280"/>
            <a:ext cx="434213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0" y="6065520"/>
            <a:ext cx="35109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515" y="3123565"/>
            <a:ext cx="877252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2026-01-27T14:45:51Z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