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475" y="2818765"/>
            <a:ext cx="96710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557020"/>
            <a:ext cx="10648950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1525" y="3429000"/>
            <a:ext cx="5463540" cy="1945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2405" y="1428115"/>
            <a:ext cx="9267825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5255" y="1349375"/>
            <a:ext cx="5945505" cy="167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2540" y="3227705"/>
            <a:ext cx="904557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9055" y="4144645"/>
            <a:ext cx="904557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4260" y="5165090"/>
            <a:ext cx="904557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1374140"/>
            <a:ext cx="10172700" cy="525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3290" y="1236345"/>
            <a:ext cx="26936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26485" y="1245870"/>
            <a:ext cx="26936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725" y="2028825"/>
            <a:ext cx="60585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005" y="3096895"/>
            <a:ext cx="60585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49975" y="3096895"/>
            <a:ext cx="55003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405" y="4116070"/>
            <a:ext cx="36379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93540" y="4191635"/>
            <a:ext cx="36379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0080" y="4908550"/>
            <a:ext cx="58115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4020" y="5839460"/>
            <a:ext cx="58115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329055"/>
            <a:ext cx="1135380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920" y="5072380"/>
            <a:ext cx="1061085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628775"/>
            <a:ext cx="1078230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4850" y="1557655"/>
            <a:ext cx="5406390" cy="168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4850" y="3457575"/>
            <a:ext cx="5406390" cy="168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340485"/>
            <a:ext cx="10572750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20" y="5885180"/>
            <a:ext cx="8410575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595" y="1245870"/>
            <a:ext cx="36582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625" y="2143760"/>
            <a:ext cx="65963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595" y="3032760"/>
            <a:ext cx="65963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110" y="4072255"/>
            <a:ext cx="10628630" cy="1813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595" y="5779135"/>
            <a:ext cx="88176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3915" y="2143125"/>
            <a:ext cx="7439025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8170" y="2143125"/>
            <a:ext cx="59829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86585" y="3032760"/>
            <a:ext cx="59829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68170" y="3922395"/>
            <a:ext cx="778827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1666875"/>
            <a:ext cx="883920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9235" y="1666875"/>
            <a:ext cx="81375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76400" y="2545715"/>
            <a:ext cx="52089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8650" y="2459355"/>
            <a:ext cx="37153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9235" y="3395345"/>
            <a:ext cx="37153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9235" y="4398645"/>
            <a:ext cx="633285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2033270"/>
            <a:ext cx="11287125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562100"/>
            <a:ext cx="10715625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8790" y="1562100"/>
            <a:ext cx="52362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4830" y="2696210"/>
            <a:ext cx="52362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7870" y="3405505"/>
            <a:ext cx="6218555" cy="1889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745" y="1400810"/>
            <a:ext cx="9525000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370" y="1296670"/>
            <a:ext cx="28257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34130" y="1315720"/>
            <a:ext cx="28257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750" y="2089150"/>
            <a:ext cx="10925175" cy="300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7450" y="5262245"/>
            <a:ext cx="60960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83450" y="5186680"/>
            <a:ext cx="26841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076450"/>
            <a:ext cx="1129665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614170"/>
            <a:ext cx="10658475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8970" y="1614170"/>
            <a:ext cx="6955790" cy="1859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5780" y="3606800"/>
            <a:ext cx="57651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005" y="4542790"/>
            <a:ext cx="57651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0" y="1530350"/>
            <a:ext cx="8115300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9595" y="1368425"/>
            <a:ext cx="57372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5750" y="2237740"/>
            <a:ext cx="57372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5750" y="3315335"/>
            <a:ext cx="9044940" cy="286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2920" y="2633345"/>
            <a:ext cx="6105525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88615" y="2398395"/>
            <a:ext cx="59829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6355" y="3431540"/>
            <a:ext cx="59829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2033270"/>
            <a:ext cx="11249025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2026-01-25T16:13:34Z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