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4" r:id="rId30"/>
    <p:sldId id="385" r:id="rId31"/>
    <p:sldId id="386" r:id="rId32"/>
    <p:sldId id="387" r:id="rId33"/>
    <p:sldId id="393" r:id="rId34"/>
    <p:sldId id="389" r:id="rId35"/>
    <p:sldId id="390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748280"/>
            <a:ext cx="58293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42745"/>
            <a:ext cx="107251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109470"/>
            <a:ext cx="1141095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8905" y="394716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95120"/>
            <a:ext cx="113919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6285" y="4363720"/>
            <a:ext cx="1226820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555115"/>
            <a:ext cx="99631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06220"/>
            <a:ext cx="1136332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7630" y="5364480"/>
            <a:ext cx="24079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152650"/>
            <a:ext cx="112680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3175" y="3940175"/>
            <a:ext cx="265366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44625"/>
            <a:ext cx="106203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57095"/>
            <a:ext cx="112585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590" y="4958715"/>
            <a:ext cx="4838700" cy="91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8775" y="5024120"/>
            <a:ext cx="231330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530350"/>
            <a:ext cx="1125855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53780" y="5138420"/>
            <a:ext cx="210502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28495"/>
            <a:ext cx="108775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65885"/>
            <a:ext cx="11287125" cy="54178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3995" y="296418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64310"/>
            <a:ext cx="113538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242695"/>
            <a:ext cx="99250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75" y="1971040"/>
            <a:ext cx="510540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340" y="1971040"/>
            <a:ext cx="42386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3475" y="4885690"/>
            <a:ext cx="6727190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65250"/>
            <a:ext cx="112395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704975"/>
            <a:ext cx="1052512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807910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325" y="2765425"/>
            <a:ext cx="807910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155" y="3511550"/>
            <a:ext cx="8079105" cy="164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1905000"/>
            <a:ext cx="7896225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8985" y="1905000"/>
            <a:ext cx="469582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4370" y="2670810"/>
            <a:ext cx="288099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6160" y="2670810"/>
            <a:ext cx="369379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4370" y="3483610"/>
            <a:ext cx="778573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920" y="4339590"/>
            <a:ext cx="500888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3365" y="4339590"/>
            <a:ext cx="336486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34135"/>
            <a:ext cx="113442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20" y="4829810"/>
            <a:ext cx="963930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0765" y="4829810"/>
            <a:ext cx="183642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365" y="5784215"/>
            <a:ext cx="183642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1423035"/>
            <a:ext cx="103251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5" y="3093085"/>
            <a:ext cx="103917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2966085"/>
            <a:ext cx="2201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0050" y="5707380"/>
            <a:ext cx="2693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86485"/>
            <a:ext cx="9239250" cy="56724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6375" y="1007110"/>
            <a:ext cx="3099435" cy="77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758190"/>
            <a:ext cx="6124575" cy="600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52550"/>
            <a:ext cx="112299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671320"/>
            <a:ext cx="103060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810" y="4318000"/>
            <a:ext cx="22015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82395"/>
            <a:ext cx="1120140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125" y="138239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190750"/>
            <a:ext cx="103251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861820"/>
            <a:ext cx="105822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433195"/>
            <a:ext cx="103346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1359535"/>
            <a:ext cx="1055560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2729865"/>
            <a:ext cx="73418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675" y="3467100"/>
            <a:ext cx="73418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675" y="4259580"/>
            <a:ext cx="734187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661795"/>
            <a:ext cx="98583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300" y="1661795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5240" y="1491615"/>
            <a:ext cx="3193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2454275"/>
            <a:ext cx="10147935" cy="213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4589780"/>
            <a:ext cx="6501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019300"/>
            <a:ext cx="101727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650" y="1870075"/>
            <a:ext cx="7143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5510" y="2635885"/>
            <a:ext cx="9061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70" y="3297555"/>
            <a:ext cx="90614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510" y="3977640"/>
            <a:ext cx="9978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05585"/>
            <a:ext cx="112776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1935" y="514985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2571750"/>
            <a:ext cx="101631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77010"/>
            <a:ext cx="1129665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3995" y="325628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42695"/>
            <a:ext cx="113538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33220"/>
            <a:ext cx="107442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41915" y="260477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619375"/>
            <a:ext cx="113538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335" y="4297680"/>
            <a:ext cx="10658475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2570" y="521779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