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3100705"/>
            <a:ext cx="758190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915" y="4302760"/>
            <a:ext cx="75914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31595"/>
            <a:ext cx="11687175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23375" y="1139825"/>
            <a:ext cx="2266315" cy="12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24075"/>
            <a:ext cx="1093470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48915" y="3701415"/>
            <a:ext cx="398653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52650"/>
            <a:ext cx="11544300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97140" y="3729355"/>
            <a:ext cx="357060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228850"/>
            <a:ext cx="1151572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1814195"/>
            <a:ext cx="88296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59535"/>
            <a:ext cx="10906125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38055" y="1981200"/>
            <a:ext cx="183070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3360" y="2915285"/>
            <a:ext cx="398526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0580" y="5875020"/>
            <a:ext cx="614997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52600"/>
            <a:ext cx="1152525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325" y="4334510"/>
            <a:ext cx="555561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866900"/>
            <a:ext cx="10696575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8975" y="1866900"/>
            <a:ext cx="10754995" cy="151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7170" y="3615690"/>
            <a:ext cx="11349355" cy="1528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68425"/>
            <a:ext cx="1156335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9565" y="561975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33600"/>
            <a:ext cx="11610975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24250" y="3880485"/>
            <a:ext cx="55721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71320"/>
            <a:ext cx="115633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124075"/>
            <a:ext cx="1100137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20630" y="202819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214245"/>
            <a:ext cx="11525250" cy="2428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9210" y="3672840"/>
            <a:ext cx="171767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328420"/>
            <a:ext cx="1122997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43075"/>
            <a:ext cx="1148715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19095" y="412623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16050"/>
            <a:ext cx="11553825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61070" y="2207895"/>
            <a:ext cx="253936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5980" y="3103880"/>
            <a:ext cx="253936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5555" y="4050665"/>
            <a:ext cx="1717040" cy="119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8240" y="5392420"/>
            <a:ext cx="2274570" cy="810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2026-01-27T14:16:06Z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