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56" r:id="rId3"/>
    <p:sldId id="357" r:id="rId4"/>
    <p:sldId id="358" r:id="rId5"/>
    <p:sldId id="384" r:id="rId6"/>
    <p:sldId id="359" r:id="rId7"/>
    <p:sldId id="385" r:id="rId8"/>
    <p:sldId id="360" r:id="rId9"/>
    <p:sldId id="361" r:id="rId10"/>
    <p:sldId id="362" r:id="rId11"/>
    <p:sldId id="386" r:id="rId12"/>
    <p:sldId id="364" r:id="rId13"/>
    <p:sldId id="365" r:id="rId14"/>
    <p:sldId id="366" r:id="rId15"/>
    <p:sldId id="367" r:id="rId16"/>
    <p:sldId id="368" r:id="rId17"/>
    <p:sldId id="369" r:id="rId18"/>
    <p:sldId id="370" r:id="rId19"/>
    <p:sldId id="371" r:id="rId20"/>
    <p:sldId id="387" r:id="rId21"/>
    <p:sldId id="372" r:id="rId22"/>
    <p:sldId id="388" r:id="rId23"/>
    <p:sldId id="374" r:id="rId24"/>
    <p:sldId id="389" r:id="rId25"/>
    <p:sldId id="375" r:id="rId26"/>
    <p:sldId id="376" r:id="rId27"/>
    <p:sldId id="377" r:id="rId28"/>
    <p:sldId id="378" r:id="rId29"/>
    <p:sldId id="394" r:id="rId30"/>
    <p:sldId id="391" r:id="rId31"/>
    <p:sldId id="392" r:id="rId3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7950" y="1546860"/>
            <a:ext cx="9334500" cy="838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1545" y="3114675"/>
            <a:ext cx="5248275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4270" y="4277995"/>
            <a:ext cx="980122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9860" y="1188085"/>
            <a:ext cx="6591300" cy="55816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849755" y="2820670"/>
            <a:ext cx="7524115" cy="1198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78330" y="4276090"/>
            <a:ext cx="7524115" cy="1198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9755" y="5571490"/>
            <a:ext cx="7524115" cy="1198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9030" y="1243965"/>
            <a:ext cx="7038975" cy="4133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1805" y="5377815"/>
            <a:ext cx="1800225" cy="952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9115" y="6330315"/>
            <a:ext cx="971550" cy="4000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058035" y="2820670"/>
            <a:ext cx="7769860" cy="1339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53895" y="4229100"/>
            <a:ext cx="7769860" cy="1148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12925" y="5421630"/>
            <a:ext cx="7769860" cy="908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49115" y="6375400"/>
            <a:ext cx="971550" cy="354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1150" y="2057400"/>
            <a:ext cx="9029700" cy="27432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890270" y="3557905"/>
            <a:ext cx="10520045" cy="1869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2015" y="1799590"/>
            <a:ext cx="4552950" cy="40195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106420" y="1743075"/>
            <a:ext cx="7618730" cy="1132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43505" y="3243580"/>
            <a:ext cx="7618730" cy="1200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54275" y="4812030"/>
            <a:ext cx="7618730" cy="1132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2124075"/>
            <a:ext cx="11477625" cy="26098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9637395" y="3312160"/>
            <a:ext cx="1550035" cy="1302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571625"/>
            <a:ext cx="11582400" cy="37147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610850" y="463613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5265" y="1999615"/>
            <a:ext cx="8391525" cy="346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571625"/>
            <a:ext cx="11620500" cy="37147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695940" y="473900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370" y="2014220"/>
            <a:ext cx="11096625" cy="2828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2324100"/>
            <a:ext cx="11515725" cy="22098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465830" y="373761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471295"/>
            <a:ext cx="11496675" cy="39147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73385" y="442785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790700"/>
            <a:ext cx="11620500" cy="32766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842260" y="3596005"/>
            <a:ext cx="690880" cy="1330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595120"/>
            <a:ext cx="11515725" cy="3667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5490" y="5528310"/>
            <a:ext cx="2495550" cy="7905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150620" y="4210685"/>
            <a:ext cx="8061960" cy="1046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9965" y="5528310"/>
            <a:ext cx="8061960" cy="1046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7020" y="1348740"/>
            <a:ext cx="5572125" cy="54292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136140" y="1412875"/>
            <a:ext cx="6418580" cy="1056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79625" y="2802255"/>
            <a:ext cx="6418580" cy="1056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80565" y="4314825"/>
            <a:ext cx="6418580" cy="1056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53870" y="5721350"/>
            <a:ext cx="6418580" cy="1056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0375" y="1566545"/>
            <a:ext cx="6191250" cy="37242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000375" y="1566545"/>
            <a:ext cx="711771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11145" y="2322830"/>
            <a:ext cx="711771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03500" y="3390900"/>
            <a:ext cx="7117715" cy="1028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52370" y="4619625"/>
            <a:ext cx="7117715" cy="1028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833245"/>
            <a:ext cx="11496675" cy="3190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8030" y="5166995"/>
            <a:ext cx="455295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8110" y="1089660"/>
            <a:ext cx="6810375" cy="386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9325" y="5045075"/>
            <a:ext cx="7448550" cy="16891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235075" y="948690"/>
            <a:ext cx="9422765" cy="1256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7270" y="2451735"/>
            <a:ext cx="9422765" cy="1256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7565" y="4015105"/>
            <a:ext cx="9422765" cy="1029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6455" y="5044440"/>
            <a:ext cx="9422765" cy="775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4375" y="5819775"/>
            <a:ext cx="9422765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55090"/>
            <a:ext cx="11544300" cy="433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25" y="1499870"/>
            <a:ext cx="10572750" cy="38576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743585" y="4286250"/>
            <a:ext cx="9697720" cy="1065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5520" y="1581150"/>
            <a:ext cx="10220325" cy="3695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0260" y="1696085"/>
            <a:ext cx="10558145" cy="1340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4990" y="3113405"/>
            <a:ext cx="10558145" cy="2360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6350" y="1549400"/>
            <a:ext cx="963930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9965" y="1549400"/>
            <a:ext cx="10179685" cy="1188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0735" y="3005455"/>
            <a:ext cx="10179685" cy="1188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5965" y="4394200"/>
            <a:ext cx="10179685" cy="2293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3500" y="2257425"/>
            <a:ext cx="9525000" cy="2343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9305" y="1530985"/>
            <a:ext cx="7362825" cy="49625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821815" y="1440815"/>
            <a:ext cx="7363460" cy="1387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91995" y="2887345"/>
            <a:ext cx="7363460" cy="1387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21815" y="4428490"/>
            <a:ext cx="7600950" cy="223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552575"/>
            <a:ext cx="11268075" cy="37528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925310" y="2527935"/>
            <a:ext cx="1711325" cy="1141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30995" y="3851275"/>
            <a:ext cx="1711325" cy="1141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0" y="1264920"/>
            <a:ext cx="7124700" cy="3667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0920" y="4932045"/>
            <a:ext cx="4514850" cy="18859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518920" y="3841115"/>
            <a:ext cx="5208905" cy="1009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16810" y="4850765"/>
            <a:ext cx="5208905" cy="1071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18055" y="6034405"/>
            <a:ext cx="5208905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5965" y="1357630"/>
            <a:ext cx="6353175" cy="50387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877695" y="2962275"/>
            <a:ext cx="7088505" cy="1084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17040" y="4351655"/>
            <a:ext cx="7088505" cy="1084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7810" y="5588635"/>
            <a:ext cx="7088505" cy="896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311910"/>
            <a:ext cx="11496675" cy="2390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87305" y="3485515"/>
            <a:ext cx="1743075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020" y="4505325"/>
            <a:ext cx="7877175" cy="15621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648950" y="354838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524000"/>
            <a:ext cx="11591925" cy="38100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91800" y="152400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2130" y="1385570"/>
            <a:ext cx="233362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0535" y="2004695"/>
            <a:ext cx="5276850" cy="2590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8695" y="4595495"/>
            <a:ext cx="2581275" cy="19907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424305" y="3604895"/>
            <a:ext cx="7769860" cy="990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9215" y="4595495"/>
            <a:ext cx="7769860" cy="990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50620" y="5692140"/>
            <a:ext cx="7769860" cy="990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2026-01-28T00:08:10Z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