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8" r:id="rId3"/>
    <p:sldId id="359" r:id="rId4"/>
    <p:sldId id="360" r:id="rId5"/>
    <p:sldId id="361" r:id="rId6"/>
    <p:sldId id="362" r:id="rId7"/>
    <p:sldId id="384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2186305"/>
            <a:ext cx="94297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865" y="1454785"/>
            <a:ext cx="106775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" y="5908675"/>
            <a:ext cx="601980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337945"/>
            <a:ext cx="7021195" cy="160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350" y="3313430"/>
            <a:ext cx="6826250" cy="1539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440" y="5260975"/>
            <a:ext cx="392176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440" y="5954395"/>
            <a:ext cx="584898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1733550"/>
            <a:ext cx="863917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58265" y="1733550"/>
            <a:ext cx="88646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7975" y="2707005"/>
            <a:ext cx="88646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7975" y="3604895"/>
            <a:ext cx="88646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7975" y="4578350"/>
            <a:ext cx="88646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910" y="1607820"/>
            <a:ext cx="45243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8910" y="1536700"/>
            <a:ext cx="333502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9205" y="2680335"/>
            <a:ext cx="368490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5425" y="4050665"/>
            <a:ext cx="368490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55725"/>
            <a:ext cx="112109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64310"/>
            <a:ext cx="107442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464310"/>
            <a:ext cx="44221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" y="2494280"/>
            <a:ext cx="47155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3392170"/>
            <a:ext cx="7399020" cy="160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5354955"/>
            <a:ext cx="636905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2033270"/>
            <a:ext cx="72390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19300" y="2033270"/>
            <a:ext cx="405320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5045" y="3072765"/>
            <a:ext cx="645287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6500" y="4027805"/>
            <a:ext cx="677354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960" y="1701165"/>
            <a:ext cx="1095375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8380" y="3559175"/>
            <a:ext cx="4251325" cy="1539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380" y="5440045"/>
            <a:ext cx="6076315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" y="2122805"/>
            <a:ext cx="982027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5726430" cy="176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635" y="3795395"/>
            <a:ext cx="4138295" cy="803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080895"/>
            <a:ext cx="112490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685925"/>
            <a:ext cx="107632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5318125"/>
            <a:ext cx="4686300" cy="60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1555750"/>
            <a:ext cx="580199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940" y="2491740"/>
            <a:ext cx="580199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565" y="3502660"/>
            <a:ext cx="580199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565" y="4391660"/>
            <a:ext cx="580199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940" y="5184140"/>
            <a:ext cx="580199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443355"/>
            <a:ext cx="977265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725" y="1329055"/>
            <a:ext cx="670941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" y="2520315"/>
            <a:ext cx="670941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25" y="3317875"/>
            <a:ext cx="670941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725" y="4215765"/>
            <a:ext cx="670941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060" y="5019040"/>
            <a:ext cx="6709410" cy="746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255" y="1313180"/>
            <a:ext cx="112776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242695"/>
            <a:ext cx="10572750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3230880"/>
            <a:ext cx="5375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70" y="4109720"/>
            <a:ext cx="5375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255" y="5083810"/>
            <a:ext cx="5375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05" y="6012180"/>
            <a:ext cx="5375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84960"/>
            <a:ext cx="57721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2503170"/>
            <a:ext cx="111537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701165"/>
            <a:ext cx="585851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