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84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6765" y="1500505"/>
            <a:ext cx="7858125" cy="8286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90" y="3181350"/>
            <a:ext cx="1166622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236980"/>
            <a:ext cx="11620500" cy="472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0060" y="6043930"/>
            <a:ext cx="200025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1351915"/>
            <a:ext cx="11087100" cy="4343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3710" y="1351915"/>
            <a:ext cx="6833235" cy="1595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2090" y="3103880"/>
            <a:ext cx="3968750" cy="75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0845" y="3954145"/>
            <a:ext cx="4554220" cy="75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2090" y="5074285"/>
            <a:ext cx="11576685" cy="75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7010" y="1125220"/>
            <a:ext cx="3876675" cy="421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323975"/>
            <a:ext cx="979170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1090" y="1195070"/>
            <a:ext cx="7258050" cy="75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2970" y="2178050"/>
            <a:ext cx="7258050" cy="75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9760" y="3052445"/>
            <a:ext cx="7258050" cy="75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1165" y="3874770"/>
            <a:ext cx="7258050" cy="75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330" y="4886325"/>
            <a:ext cx="7258050" cy="75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7195" y="1183005"/>
            <a:ext cx="851535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35430" y="930275"/>
            <a:ext cx="3968750" cy="75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69390" y="2007235"/>
            <a:ext cx="8987155" cy="75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1090" y="2943225"/>
            <a:ext cx="8987155" cy="75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9485" y="3963670"/>
            <a:ext cx="8987155" cy="75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5505" y="4785995"/>
            <a:ext cx="8987155" cy="75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1185" y="5696585"/>
            <a:ext cx="8987155" cy="75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7095" y="1337945"/>
            <a:ext cx="787717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35430" y="1157605"/>
            <a:ext cx="3968750" cy="75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68755" y="2055495"/>
            <a:ext cx="3968750" cy="75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09115" y="2981325"/>
            <a:ext cx="3968750" cy="75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22145" y="3841750"/>
            <a:ext cx="3968750" cy="75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60245" y="4765675"/>
            <a:ext cx="8074025" cy="75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1330960"/>
            <a:ext cx="90297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17625" y="1270635"/>
            <a:ext cx="7654290" cy="75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1405" y="2291715"/>
            <a:ext cx="7654290" cy="1037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9640" y="3766185"/>
            <a:ext cx="7654290" cy="1037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4255" y="5151120"/>
            <a:ext cx="9099550" cy="1037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880" y="1447800"/>
            <a:ext cx="11715750" cy="3962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628775"/>
            <a:ext cx="10991850" cy="3600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55885" y="3425190"/>
            <a:ext cx="9829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623695"/>
            <a:ext cx="11553825" cy="3609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24185" y="3547745"/>
            <a:ext cx="9829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0295" y="1271905"/>
            <a:ext cx="10010775" cy="460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666875"/>
            <a:ext cx="11601450" cy="3524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07015" y="3613785"/>
            <a:ext cx="9829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39545"/>
            <a:ext cx="11534775" cy="4695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25430" y="4473575"/>
            <a:ext cx="9829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845" y="1509395"/>
            <a:ext cx="11115675" cy="3838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095500"/>
            <a:ext cx="11544300" cy="2667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88125" y="3982085"/>
            <a:ext cx="9829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78</cp:revision>
  <dcterms:created xsi:type="dcterms:W3CDTF">2015-09-16T06:44:00Z</dcterms:created>
  <dcterms:modified xsi:type="dcterms:W3CDTF">2026-01-28T01:13:19Z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