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2720975"/>
            <a:ext cx="110109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408430"/>
            <a:ext cx="10477500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100" y="1602740"/>
            <a:ext cx="38354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290" y="2547620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230" y="3435985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290" y="4504055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695" y="5310505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5825" y="1408430"/>
            <a:ext cx="28289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1752600"/>
            <a:ext cx="89058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195" y="1752600"/>
            <a:ext cx="70764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195" y="2621915"/>
            <a:ext cx="78886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3965" y="3444240"/>
            <a:ext cx="78886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795" y="4425950"/>
            <a:ext cx="788860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537970"/>
            <a:ext cx="110966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448435"/>
            <a:ext cx="104965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635" y="1564640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725" y="2472055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25" y="3369945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090" y="4314825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090" y="5222240"/>
            <a:ext cx="49593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575" y="1564640"/>
            <a:ext cx="483870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1771650"/>
            <a:ext cx="852487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7250" y="1858010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9035" y="2708275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945" y="3568700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230" y="4589780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699895"/>
            <a:ext cx="97059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865" y="1885950"/>
            <a:ext cx="62725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0640" y="2642235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2695" y="3700780"/>
            <a:ext cx="71329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6180" y="4478020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2233295"/>
            <a:ext cx="1020127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3765" y="2233295"/>
            <a:ext cx="53467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535" y="3089275"/>
            <a:ext cx="10273665" cy="204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81225"/>
            <a:ext cx="109442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323975"/>
            <a:ext cx="104108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" y="4817745"/>
            <a:ext cx="4610100" cy="146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890" y="1323975"/>
            <a:ext cx="626427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890" y="2240280"/>
            <a:ext cx="626427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195" y="3042285"/>
            <a:ext cx="626427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25" y="4157345"/>
            <a:ext cx="626427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3335" y="4979670"/>
            <a:ext cx="626427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2700" y="5821045"/>
            <a:ext cx="626427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1537335"/>
            <a:ext cx="9715500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9195" y="1537335"/>
            <a:ext cx="39204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9195" y="2331085"/>
            <a:ext cx="75025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915" y="3219450"/>
            <a:ext cx="75025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685" y="4117340"/>
            <a:ext cx="75025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735" y="5029835"/>
            <a:ext cx="75025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138045"/>
            <a:ext cx="107632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709420"/>
            <a:ext cx="103917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795" y="1709420"/>
            <a:ext cx="5148580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885" y="3448685"/>
            <a:ext cx="5687695" cy="169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580" y="4468495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220" y="1871345"/>
            <a:ext cx="7400925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5220" y="1772920"/>
            <a:ext cx="3079115" cy="155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39365" y="3597275"/>
            <a:ext cx="6888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5520" y="4476115"/>
            <a:ext cx="68884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2642870"/>
            <a:ext cx="6267450" cy="157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1150" y="2642870"/>
            <a:ext cx="40246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1150" y="3535045"/>
            <a:ext cx="44303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57095"/>
            <a:ext cx="109537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2026-01-25T15:24:19Z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