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412" r:id="rId31"/>
    <p:sldId id="413" r:id="rId3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0" y="1546860"/>
            <a:ext cx="93345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3166745"/>
            <a:ext cx="464820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9900" y="4168140"/>
            <a:ext cx="61722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870" y="2114550"/>
            <a:ext cx="9191625" cy="2628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43355" y="2114550"/>
            <a:ext cx="9773285" cy="1179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82700" y="3563620"/>
            <a:ext cx="9773285" cy="1179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49070"/>
            <a:ext cx="11487150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323975"/>
            <a:ext cx="11077575" cy="4210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56895" y="2338705"/>
            <a:ext cx="11200130" cy="167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6895" y="4333240"/>
            <a:ext cx="11200130" cy="167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85925"/>
            <a:ext cx="11029950" cy="3486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98475" y="1685925"/>
            <a:ext cx="1021778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6710" y="2630805"/>
            <a:ext cx="1021778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710" y="3585210"/>
            <a:ext cx="11342370" cy="1586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466850"/>
            <a:ext cx="11668125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971675"/>
            <a:ext cx="11001375" cy="29146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694555" y="407733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819275"/>
            <a:ext cx="11525250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66850"/>
            <a:ext cx="10934700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195" y="1478280"/>
            <a:ext cx="10934700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345" y="1431290"/>
            <a:ext cx="10058400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246505"/>
            <a:ext cx="1158240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62430"/>
            <a:ext cx="10953750" cy="35337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88950" y="1662430"/>
            <a:ext cx="11266170" cy="168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6705" y="3618865"/>
            <a:ext cx="11266170" cy="820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000" y="4535805"/>
            <a:ext cx="11266170" cy="820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2118995"/>
            <a:ext cx="11010900" cy="2619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77165" y="2118995"/>
            <a:ext cx="1001903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9585" y="3122930"/>
            <a:ext cx="11224895" cy="198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785" y="1466850"/>
            <a:ext cx="10925175" cy="5124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84810" y="1466850"/>
            <a:ext cx="113893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1780" y="2468880"/>
            <a:ext cx="113893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780" y="3385820"/>
            <a:ext cx="11389360" cy="1283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785" y="5060950"/>
            <a:ext cx="102647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5785" y="6005830"/>
            <a:ext cx="1092581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266825"/>
            <a:ext cx="11591925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985" y="1273175"/>
            <a:ext cx="110109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3258185"/>
            <a:ext cx="10991850" cy="174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850" y="1501140"/>
            <a:ext cx="1093470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770" y="1426210"/>
            <a:ext cx="11096625" cy="45624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26415" y="4351655"/>
            <a:ext cx="11219180" cy="179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347470"/>
            <a:ext cx="10467975" cy="4162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61695" y="1441450"/>
            <a:ext cx="10113010" cy="1036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57555" y="2632710"/>
            <a:ext cx="10113010" cy="1036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655" y="3831590"/>
            <a:ext cx="1011301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7555" y="4748530"/>
            <a:ext cx="1011301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204595"/>
            <a:ext cx="11010900" cy="4448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31800" y="1271270"/>
            <a:ext cx="11228070" cy="171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0550" y="3189605"/>
            <a:ext cx="11228070" cy="171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365" y="5002530"/>
            <a:ext cx="37623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642745"/>
            <a:ext cx="10572750" cy="35718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77545" y="1642745"/>
            <a:ext cx="98583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79145" y="2616200"/>
            <a:ext cx="22510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30220" y="2616200"/>
            <a:ext cx="622935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545" y="3589655"/>
            <a:ext cx="1130427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7545" y="4478020"/>
            <a:ext cx="1130427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35405"/>
            <a:ext cx="10953750" cy="50482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31780" y="233870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743075"/>
            <a:ext cx="10982325" cy="3371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04520" y="1743075"/>
            <a:ext cx="10982325" cy="1510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5765" y="3604895"/>
            <a:ext cx="11340465" cy="1510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18920"/>
            <a:ext cx="1157287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90370"/>
            <a:ext cx="10915650" cy="34766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117975" y="3765550"/>
            <a:ext cx="3497580" cy="12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709420"/>
            <a:ext cx="11563350" cy="3438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990715" y="3718560"/>
            <a:ext cx="690880" cy="1273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57020"/>
            <a:ext cx="1153477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160" y="5385435"/>
            <a:ext cx="106965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230630"/>
            <a:ext cx="11106150" cy="560451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452235" y="3595370"/>
            <a:ext cx="1360805" cy="88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00885" y="5220970"/>
            <a:ext cx="2835275" cy="88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7355" y="5410835"/>
            <a:ext cx="2835275" cy="999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595120"/>
            <a:ext cx="8991600" cy="3667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348740" y="2745105"/>
            <a:ext cx="9432925" cy="1169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0440" y="3982720"/>
            <a:ext cx="9432925" cy="1169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2026-01-28T00:33:12Z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