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115" y="2298700"/>
            <a:ext cx="46291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395" y="1611630"/>
            <a:ext cx="76676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0345" y="1611630"/>
            <a:ext cx="79184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1300" y="2509520"/>
            <a:ext cx="45916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7920" y="2604135"/>
            <a:ext cx="45916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75" y="3549015"/>
            <a:ext cx="45916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6395" y="4418330"/>
            <a:ext cx="56692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785620"/>
            <a:ext cx="10448925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785620"/>
            <a:ext cx="10206355" cy="70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2560320"/>
            <a:ext cx="10206355" cy="70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790" y="3486150"/>
            <a:ext cx="2948305" cy="70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4065" y="3542665"/>
            <a:ext cx="2948305" cy="70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790" y="4367530"/>
            <a:ext cx="7796530" cy="70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33220"/>
            <a:ext cx="110299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105025"/>
            <a:ext cx="1061085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865" y="1387475"/>
            <a:ext cx="1052512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3880" y="1490345"/>
            <a:ext cx="7494270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3880" y="2293620"/>
            <a:ext cx="7494270" cy="169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0" y="4249420"/>
            <a:ext cx="279654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685" y="5212080"/>
            <a:ext cx="80035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070" y="1283335"/>
            <a:ext cx="10496550" cy="5153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030" y="1283335"/>
            <a:ext cx="836358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70" y="2218690"/>
            <a:ext cx="836358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" y="3201670"/>
            <a:ext cx="836358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070" y="4004945"/>
            <a:ext cx="836358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070" y="4931410"/>
            <a:ext cx="10007600" cy="15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595120"/>
            <a:ext cx="10858500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9045" y="4447540"/>
            <a:ext cx="9721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546860"/>
            <a:ext cx="1015365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52270"/>
            <a:ext cx="110204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5085" y="3615690"/>
            <a:ext cx="9721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14170"/>
            <a:ext cx="109537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9045" y="3578225"/>
            <a:ext cx="9721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47495"/>
            <a:ext cx="1091565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8585" y="3455670"/>
            <a:ext cx="38252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2385" y="4457700"/>
            <a:ext cx="44964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14550"/>
            <a:ext cx="1102042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89735" y="3937000"/>
            <a:ext cx="42316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1295400"/>
            <a:ext cx="110394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" y="4819650"/>
            <a:ext cx="102870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300" y="5486400"/>
            <a:ext cx="5924550" cy="130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09590" y="5420995"/>
            <a:ext cx="972185" cy="1189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" y="1234440"/>
            <a:ext cx="10925175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2026-01-25T15:02:27Z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