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6765" y="1500505"/>
            <a:ext cx="7858125" cy="828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" y="3195320"/>
            <a:ext cx="11641455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670" y="1724025"/>
            <a:ext cx="10106025" cy="34099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390255" y="3592830"/>
            <a:ext cx="1134110" cy="1311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885" y="1527175"/>
            <a:ext cx="11106150" cy="42195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03860" y="1527175"/>
            <a:ext cx="5473065" cy="1567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7345" y="3422650"/>
            <a:ext cx="4631690" cy="1463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830" y="5104765"/>
            <a:ext cx="4631690" cy="1463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0435" y="1527175"/>
            <a:ext cx="556260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270" y="1323975"/>
            <a:ext cx="8886825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9555" y="1210310"/>
            <a:ext cx="65779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5415" y="2146300"/>
            <a:ext cx="65779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9555" y="3103880"/>
            <a:ext cx="87706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15" y="3982720"/>
            <a:ext cx="87706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9555" y="4883785"/>
            <a:ext cx="945070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0" y="1333500"/>
            <a:ext cx="6667500" cy="419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1785" y="1276985"/>
            <a:ext cx="65779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98395" y="2279015"/>
            <a:ext cx="65779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98395" y="3166745"/>
            <a:ext cx="65779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52650" y="4083685"/>
            <a:ext cx="65779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77085" y="5076190"/>
            <a:ext cx="65779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5575" y="1795145"/>
            <a:ext cx="6800850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3600" y="1730375"/>
            <a:ext cx="65779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06700" y="2703830"/>
            <a:ext cx="65779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7470" y="3544570"/>
            <a:ext cx="65779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32380" y="4545965"/>
            <a:ext cx="65779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6950" y="2204720"/>
            <a:ext cx="7658100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3270" y="2382520"/>
            <a:ext cx="65779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32205" y="3195320"/>
            <a:ext cx="65779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75155" y="4074160"/>
            <a:ext cx="744664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405" y="1408430"/>
            <a:ext cx="11553825" cy="4362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31190" y="3195320"/>
            <a:ext cx="7126605" cy="168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5465" y="5120640"/>
            <a:ext cx="53695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0" y="1381125"/>
            <a:ext cx="9067800" cy="4095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490345" y="1248410"/>
            <a:ext cx="100101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7905" y="2193290"/>
            <a:ext cx="100101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100" y="3204845"/>
            <a:ext cx="100101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635" y="3979545"/>
            <a:ext cx="100101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5010" y="4933950"/>
            <a:ext cx="100101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95120"/>
            <a:ext cx="11582400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580" y="1420495"/>
            <a:ext cx="11039475" cy="52673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12140" y="2505710"/>
            <a:ext cx="6748145" cy="1435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6580" y="4206875"/>
            <a:ext cx="1015111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580" y="5123815"/>
            <a:ext cx="1015111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965" y="6037580"/>
            <a:ext cx="1015111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661795"/>
            <a:ext cx="11687175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305560"/>
            <a:ext cx="10963275" cy="52673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898765" y="218440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1195" y="3103880"/>
            <a:ext cx="7227570" cy="165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215" y="5019675"/>
            <a:ext cx="65779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1305" y="6003290"/>
            <a:ext cx="65779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1384300"/>
            <a:ext cx="9705975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4935855"/>
            <a:ext cx="6048375" cy="1352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90600" y="1384300"/>
            <a:ext cx="488632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7255" y="1384300"/>
            <a:ext cx="488632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1385" y="2197100"/>
            <a:ext cx="9592310" cy="2578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4740" y="4935855"/>
            <a:ext cx="66446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0600" y="5758180"/>
            <a:ext cx="66446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02715"/>
            <a:ext cx="11563350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2026-01-28T01:05:13Z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