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4" r:id="rId27"/>
    <p:sldId id="381" r:id="rId28"/>
    <p:sldId id="382" r:id="rId29"/>
    <p:sldId id="38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3220" y="2740660"/>
            <a:ext cx="625094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47850"/>
            <a:ext cx="11258550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9100" y="3437890"/>
            <a:ext cx="831215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30960"/>
            <a:ext cx="11287125" cy="54190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6930" y="270065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28100" y="5498465"/>
            <a:ext cx="2144395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14120"/>
            <a:ext cx="1133475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8930" y="3938905"/>
            <a:ext cx="2580005" cy="1481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40180"/>
            <a:ext cx="1125855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5440" y="4572635"/>
            <a:ext cx="2729865" cy="15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2415" y="1358900"/>
            <a:ext cx="8963025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810" y="4865370"/>
            <a:ext cx="8552180" cy="135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2376170"/>
            <a:ext cx="5762625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7255" y="2436495"/>
            <a:ext cx="5859145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66110" y="3825875"/>
            <a:ext cx="5859145" cy="1226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1585" y="1275715"/>
            <a:ext cx="87915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090" y="4211320"/>
            <a:ext cx="6543675" cy="25184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3320" y="3077210"/>
            <a:ext cx="896874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320" y="4128135"/>
            <a:ext cx="896874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75" y="5441950"/>
            <a:ext cx="8968740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952625"/>
            <a:ext cx="112585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113155"/>
            <a:ext cx="75723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970" y="5387340"/>
            <a:ext cx="1990725" cy="58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1113155"/>
            <a:ext cx="867537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1295" y="2618740"/>
            <a:ext cx="867537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50" y="4124325"/>
            <a:ext cx="867537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4780" y="5237480"/>
            <a:ext cx="8675370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2160" y="2280920"/>
            <a:ext cx="4248150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52395" y="2077720"/>
            <a:ext cx="47625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0020" y="3098800"/>
            <a:ext cx="47625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2395" y="4128770"/>
            <a:ext cx="47625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62075"/>
            <a:ext cx="113252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940" y="400558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52295"/>
            <a:ext cx="1127760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352550"/>
            <a:ext cx="867727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950" y="1352550"/>
            <a:ext cx="7267575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38350" y="2647315"/>
            <a:ext cx="874141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6925" y="4070985"/>
            <a:ext cx="874141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1377315"/>
            <a:ext cx="86106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9005" y="1188720"/>
            <a:ext cx="5348605" cy="179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9005" y="2983230"/>
            <a:ext cx="534860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8945" y="4060825"/>
            <a:ext cx="860996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100" y="5299075"/>
            <a:ext cx="8609965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133600"/>
            <a:ext cx="735330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8055" y="2133600"/>
            <a:ext cx="742823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9955" y="3561080"/>
            <a:ext cx="742823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1442720"/>
            <a:ext cx="900112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1695450"/>
            <a:ext cx="89058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463675"/>
            <a:ext cx="95345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0" y="1642745"/>
            <a:ext cx="9192895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3945" y="3192145"/>
            <a:ext cx="188976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95095"/>
            <a:ext cx="104298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04925"/>
            <a:ext cx="104013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230" y="5553075"/>
            <a:ext cx="4819650" cy="109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304925"/>
            <a:ext cx="10590530" cy="297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0085" y="4411980"/>
            <a:ext cx="487553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7730" y="5553075"/>
            <a:ext cx="487553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80820"/>
            <a:ext cx="1125855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4450" y="159512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47800"/>
            <a:ext cx="112109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36530" y="144780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68425"/>
            <a:ext cx="1123950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710" y="218122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1335405"/>
            <a:ext cx="112585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4131310"/>
            <a:ext cx="6877050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80" y="5331460"/>
            <a:ext cx="7248525" cy="133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9720" y="303276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33220"/>
            <a:ext cx="113061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0" y="443166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990725"/>
            <a:ext cx="928687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71905"/>
            <a:ext cx="11277600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1035" y="4269740"/>
            <a:ext cx="5490210" cy="1197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2026-01-25T16:00:12Z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