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84" r:id="rId24"/>
    <p:sldId id="378" r:id="rId25"/>
    <p:sldId id="379" r:id="rId26"/>
    <p:sldId id="380" r:id="rId27"/>
    <p:sldId id="381" r:id="rId28"/>
    <p:sldId id="382" r:id="rId29"/>
    <p:sldId id="383" r:id="rId30"/>
    <p:sldId id="385" r:id="rId31"/>
    <p:sldId id="387" r:id="rId3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950" y="1546860"/>
            <a:ext cx="93345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3090545"/>
            <a:ext cx="6858000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8950" y="4375785"/>
            <a:ext cx="61341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030" y="1253490"/>
            <a:ext cx="11458575" cy="49244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71505" y="203644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1334770"/>
            <a:ext cx="11515725" cy="4381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006340" y="3926205"/>
            <a:ext cx="2353945" cy="1255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2240" y="2738120"/>
            <a:ext cx="8486775" cy="1381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527800" y="2738120"/>
            <a:ext cx="2675890" cy="1264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6045" y="1457960"/>
            <a:ext cx="5934075" cy="5295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125470" y="4126230"/>
            <a:ext cx="6388735" cy="1140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78480" y="5613400"/>
            <a:ext cx="6388735" cy="1140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5115" y="1697355"/>
            <a:ext cx="6067425" cy="42576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606040" y="3378200"/>
            <a:ext cx="7088505" cy="1264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16810" y="4918710"/>
            <a:ext cx="7088505" cy="1264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0560" y="1575435"/>
            <a:ext cx="5534025" cy="42481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870200" y="3103880"/>
            <a:ext cx="6842760" cy="1463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85110" y="4566920"/>
            <a:ext cx="6842760" cy="1463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38300"/>
            <a:ext cx="11582400" cy="35814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63225" y="3103880"/>
            <a:ext cx="162623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1705" y="4474210"/>
            <a:ext cx="239204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200150"/>
            <a:ext cx="11506200" cy="44577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92435" y="310388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48435"/>
            <a:ext cx="11515725" cy="43910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06710" y="331914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295" y="1335405"/>
            <a:ext cx="11458575" cy="47529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322185" y="3870325"/>
            <a:ext cx="382841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64090" y="5117465"/>
            <a:ext cx="13709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42085"/>
            <a:ext cx="11601450" cy="47339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35285" y="412496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1490" y="1242695"/>
            <a:ext cx="10887075" cy="2714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755" y="3904615"/>
            <a:ext cx="1876425" cy="1009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9630" y="5012055"/>
            <a:ext cx="2876550" cy="571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8530" y="5720715"/>
            <a:ext cx="4781550" cy="9620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72845" y="2725420"/>
            <a:ext cx="6852920" cy="1179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964815" y="3942080"/>
            <a:ext cx="3147695" cy="93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19630" y="4972685"/>
            <a:ext cx="330898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3730" y="5734050"/>
            <a:ext cx="5444490" cy="93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04620"/>
            <a:ext cx="11525250" cy="4048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31570" y="3898265"/>
            <a:ext cx="5132070" cy="829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5825" y="5032375"/>
            <a:ext cx="5132070" cy="829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8540" y="1123950"/>
            <a:ext cx="4686300" cy="5524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380740" y="1124585"/>
            <a:ext cx="5501640" cy="1203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75990" y="2503805"/>
            <a:ext cx="5501640" cy="1203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0740" y="4063365"/>
            <a:ext cx="5501640" cy="1203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5180" y="5445125"/>
            <a:ext cx="5501640" cy="1203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680845"/>
            <a:ext cx="11696700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3550" y="1266825"/>
            <a:ext cx="8724900" cy="43243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733550" y="1266825"/>
            <a:ext cx="927163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6815" y="2212340"/>
            <a:ext cx="9271635" cy="1132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785" y="3384550"/>
            <a:ext cx="9271635" cy="1132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7745" y="4632325"/>
            <a:ext cx="9271635" cy="1132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04620"/>
            <a:ext cx="11582400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397000"/>
            <a:ext cx="10763250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471295"/>
            <a:ext cx="10563225" cy="39147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166985" y="153543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2109470"/>
            <a:ext cx="1066800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655" y="4892040"/>
            <a:ext cx="10391775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1480185"/>
            <a:ext cx="8582025" cy="4657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433830" y="1403350"/>
            <a:ext cx="8014335" cy="12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37970" y="2660015"/>
            <a:ext cx="8014335" cy="105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82850" y="3832225"/>
            <a:ext cx="8014335" cy="105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4435" y="5081270"/>
            <a:ext cx="8014335" cy="105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3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1433195"/>
            <a:ext cx="866775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3288665"/>
            <a:ext cx="11601450" cy="31051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35285" y="477710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1600200"/>
            <a:ext cx="9105900" cy="3657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453515" y="1600200"/>
            <a:ext cx="8799195" cy="10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20800" y="2847340"/>
            <a:ext cx="8799195" cy="10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3050" y="3688715"/>
            <a:ext cx="8799195" cy="10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1265" y="4747260"/>
            <a:ext cx="8799195" cy="100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909445"/>
            <a:ext cx="9829800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05890"/>
            <a:ext cx="11591925" cy="4857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023360" y="3283585"/>
            <a:ext cx="955040" cy="1264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14850" y="4881245"/>
            <a:ext cx="1370965" cy="1264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3450" y="1925320"/>
            <a:ext cx="5991225" cy="29051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091430" y="1925320"/>
            <a:ext cx="1257300" cy="1094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87060" y="3484880"/>
            <a:ext cx="1257300" cy="1094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1305" y="1543050"/>
            <a:ext cx="8429625" cy="3771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949825" y="239585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53075" y="479679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935" y="2022475"/>
            <a:ext cx="8372475" cy="29813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110480" y="2022475"/>
            <a:ext cx="105854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70905" y="4460875"/>
            <a:ext cx="133159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295400"/>
            <a:ext cx="11458575" cy="4267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35285" y="412496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2026-01-27T23:54:57Z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