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6" r:id="rId3"/>
    <p:sldId id="357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  <p:sldId id="415" r:id="rId30"/>
    <p:sldId id="416" r:id="rId31"/>
    <p:sldId id="417" r:id="rId32"/>
    <p:sldId id="418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1616075"/>
            <a:ext cx="11630025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495" y="3133725"/>
            <a:ext cx="528637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5525" y="4354195"/>
            <a:ext cx="76009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30655"/>
            <a:ext cx="11620500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3430" y="3252470"/>
            <a:ext cx="7360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7865" y="4112260"/>
            <a:ext cx="7360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290" y="5057140"/>
            <a:ext cx="7360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865" y="5983605"/>
            <a:ext cx="736092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276475"/>
            <a:ext cx="9753600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0145" y="2276475"/>
            <a:ext cx="814514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9200" y="3117215"/>
            <a:ext cx="92697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9200" y="3958590"/>
            <a:ext cx="92697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47495"/>
            <a:ext cx="116205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8425" y="4585335"/>
            <a:ext cx="9340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0135" y="4556760"/>
            <a:ext cx="93408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1543685"/>
            <a:ext cx="86106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57095"/>
            <a:ext cx="1163955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33890" y="3961130"/>
            <a:ext cx="10287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14220"/>
            <a:ext cx="1163002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29450" y="4112260"/>
            <a:ext cx="3145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7800"/>
            <a:ext cx="115347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1010" y="389509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571625"/>
            <a:ext cx="102298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85875"/>
            <a:ext cx="11468100" cy="428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7345" y="320484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966595"/>
            <a:ext cx="11468100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68955" y="4131310"/>
            <a:ext cx="187007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10640"/>
            <a:ext cx="11544300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0060" y="499110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476375"/>
            <a:ext cx="95250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96695"/>
            <a:ext cx="1153477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23845" y="5208270"/>
            <a:ext cx="24276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09420"/>
            <a:ext cx="115347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287145"/>
            <a:ext cx="10668000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2000" y="2278380"/>
            <a:ext cx="7218680" cy="1416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2435" y="3998595"/>
            <a:ext cx="62077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180" y="4754880"/>
            <a:ext cx="7114540" cy="181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416050"/>
            <a:ext cx="896302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8605" y="1416050"/>
            <a:ext cx="60471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950" y="2295525"/>
            <a:ext cx="60471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0010" y="3117850"/>
            <a:ext cx="60471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7950" y="3949700"/>
            <a:ext cx="60471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305" y="4648835"/>
            <a:ext cx="604710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7775" y="4828540"/>
            <a:ext cx="49625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4575" y="5536565"/>
            <a:ext cx="49625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61770"/>
            <a:ext cx="1153477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80" y="5558790"/>
            <a:ext cx="35528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426210"/>
            <a:ext cx="1065847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835" y="1373505"/>
            <a:ext cx="90582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362075"/>
            <a:ext cx="1039177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5330" y="1362075"/>
            <a:ext cx="80321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330" y="2174875"/>
            <a:ext cx="80321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280" y="3157855"/>
            <a:ext cx="10064115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828800"/>
            <a:ext cx="1072515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4020" y="1758950"/>
            <a:ext cx="64528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020" y="2599690"/>
            <a:ext cx="64528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020" y="3582670"/>
            <a:ext cx="11594465" cy="169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19325"/>
            <a:ext cx="11582400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9585" y="3117215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403985"/>
            <a:ext cx="1008697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1390" y="1343660"/>
            <a:ext cx="5508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400" y="2241550"/>
            <a:ext cx="550862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260" y="3117850"/>
            <a:ext cx="841883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260" y="4072255"/>
            <a:ext cx="9647555" cy="2399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81150"/>
            <a:ext cx="1068705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040" y="1581150"/>
            <a:ext cx="67360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000" y="2479040"/>
            <a:ext cx="67360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40" y="3433445"/>
            <a:ext cx="67360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75" y="4284345"/>
            <a:ext cx="10686415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595120"/>
            <a:ext cx="1023937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90370"/>
            <a:ext cx="1148715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1615" y="439547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26540"/>
            <a:ext cx="1159192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705" y="3289935"/>
            <a:ext cx="465836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170" y="4197350"/>
            <a:ext cx="51777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0" y="5085715"/>
            <a:ext cx="67081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170" y="5856605"/>
            <a:ext cx="670814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165" y="1908175"/>
            <a:ext cx="7639050" cy="3143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7675" y="1908175"/>
            <a:ext cx="5867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8165" y="2730500"/>
            <a:ext cx="7899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8165" y="3571875"/>
            <a:ext cx="7899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8165" y="4545330"/>
            <a:ext cx="78994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33195"/>
            <a:ext cx="1163002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190750"/>
            <a:ext cx="1107757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5900" y="3176270"/>
            <a:ext cx="79248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2026-01-27T12:55:53Z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