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12" r:id="rId3"/>
    <p:sldId id="357" r:id="rId4"/>
    <p:sldId id="413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414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070" y="3322320"/>
            <a:ext cx="6753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347470"/>
            <a:ext cx="92773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414145"/>
            <a:ext cx="94297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81150"/>
            <a:ext cx="116300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99540"/>
            <a:ext cx="11249025" cy="5124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67665" y="1399540"/>
            <a:ext cx="6195060" cy="457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690" y="1842135"/>
            <a:ext cx="42291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28775"/>
            <a:ext cx="116300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35405"/>
            <a:ext cx="10991850" cy="5191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7845" y="1515110"/>
            <a:ext cx="6193790" cy="422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7805" y="5030470"/>
            <a:ext cx="417131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845" y="5817870"/>
            <a:ext cx="619379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805" y="840740"/>
            <a:ext cx="528637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28750"/>
            <a:ext cx="108204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333625"/>
            <a:ext cx="1076325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11275"/>
            <a:ext cx="1161097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510" y="1444625"/>
            <a:ext cx="10534650" cy="4914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63295" y="1332230"/>
            <a:ext cx="2517775" cy="137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520825"/>
            <a:ext cx="1163002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20" y="5241290"/>
            <a:ext cx="9639300" cy="923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76535" y="4262120"/>
            <a:ext cx="9493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233805"/>
            <a:ext cx="1163002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800350"/>
            <a:ext cx="11630025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32865"/>
            <a:ext cx="116395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4847590"/>
            <a:ext cx="10934700" cy="1638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7190" y="5777230"/>
            <a:ext cx="9493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2026-01-27T15:32:37Z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