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6" r:id="rId3"/>
    <p:sldId id="357" r:id="rId4"/>
    <p:sldId id="384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40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577340"/>
            <a:ext cx="71913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270" y="3119120"/>
            <a:ext cx="507682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105" y="4163060"/>
            <a:ext cx="64484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09395"/>
            <a:ext cx="1163002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20" y="5540375"/>
            <a:ext cx="110013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" y="1485900"/>
            <a:ext cx="108870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060" y="336740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29055"/>
            <a:ext cx="114871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260" y="383667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35100"/>
            <a:ext cx="114490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8955" y="227711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2740" y="528256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62100"/>
            <a:ext cx="114681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8175" y="238125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1300" y="435610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57400"/>
            <a:ext cx="115443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550" y="391223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261745"/>
            <a:ext cx="103346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8630" y="3987800"/>
            <a:ext cx="8726805" cy="98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2280" y="5207000"/>
            <a:ext cx="8726805" cy="98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0040" y="6196965"/>
            <a:ext cx="8726805" cy="61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62405"/>
            <a:ext cx="91916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3203575"/>
            <a:ext cx="6013450" cy="106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9375" y="4620895"/>
            <a:ext cx="6013450" cy="106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4760" y="5688965"/>
            <a:ext cx="6013450" cy="106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43660"/>
            <a:ext cx="116300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690" y="4100830"/>
            <a:ext cx="712914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790" y="5001260"/>
            <a:ext cx="712914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424305"/>
            <a:ext cx="106775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690" y="1360805"/>
            <a:ext cx="10720705" cy="159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835" y="3105150"/>
            <a:ext cx="10720705" cy="94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170" y="3975100"/>
            <a:ext cx="10720705" cy="94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685" y="5109210"/>
            <a:ext cx="10720705" cy="94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34465"/>
            <a:ext cx="115062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4180" y="427164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27175"/>
            <a:ext cx="115633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600200"/>
            <a:ext cx="104013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1235075"/>
            <a:ext cx="10582275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83665"/>
            <a:ext cx="106965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290" y="1383665"/>
            <a:ext cx="1134491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910" y="2404110"/>
            <a:ext cx="1134491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870" y="3273425"/>
            <a:ext cx="1134491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255" y="4142740"/>
            <a:ext cx="1134491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165" y="4804410"/>
            <a:ext cx="1134491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165" y="5822315"/>
            <a:ext cx="1134491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330960"/>
            <a:ext cx="102489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" y="6074410"/>
            <a:ext cx="10391775" cy="79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550" y="1330960"/>
            <a:ext cx="1043686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990" y="2294890"/>
            <a:ext cx="1043686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55" y="3122930"/>
            <a:ext cx="1043686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245" y="4069080"/>
            <a:ext cx="1043686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245" y="5022850"/>
            <a:ext cx="10436860" cy="993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0555" y="6075045"/>
            <a:ext cx="10871200" cy="796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238885"/>
            <a:ext cx="114966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0855" y="205994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80895"/>
            <a:ext cx="115824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2915" y="293878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58595"/>
            <a:ext cx="110299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085" y="4177030"/>
            <a:ext cx="975614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125" y="5039995"/>
            <a:ext cx="1103185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23035"/>
            <a:ext cx="115157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6715" y="368554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57350"/>
            <a:ext cx="115062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8300" y="250380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071370"/>
            <a:ext cx="114300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1915" y="2877185"/>
            <a:ext cx="245110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1050" y="3869690"/>
            <a:ext cx="245110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6420" y="1373505"/>
            <a:ext cx="65913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355" y="4218305"/>
            <a:ext cx="64960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59355" y="3269615"/>
            <a:ext cx="666623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5510" y="5323205"/>
            <a:ext cx="666623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2026-01-27T15:48:38Z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