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412" r:id="rId27"/>
    <p:sldId id="381" r:id="rId28"/>
    <p:sldId id="382" r:id="rId29"/>
    <p:sldId id="383" r:id="rId30"/>
    <p:sldId id="413" r:id="rId31"/>
    <p:sldId id="414" r:id="rId32"/>
    <p:sldId id="415" r:id="rId33"/>
    <p:sldId id="416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45" y="3105150"/>
            <a:ext cx="49434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70" y="4419600"/>
            <a:ext cx="107251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2109470"/>
            <a:ext cx="10782300" cy="2638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33025" y="1991995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96365"/>
            <a:ext cx="11515725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69880" y="5140960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76070"/>
            <a:ext cx="11601450" cy="3705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43980" y="4382770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96365"/>
            <a:ext cx="1157287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09470"/>
            <a:ext cx="10934700" cy="2638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60065" y="3900805"/>
            <a:ext cx="26231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4585" y="529590"/>
            <a:ext cx="6896100" cy="5647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" y="6177280"/>
            <a:ext cx="10020300" cy="638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9405" y="6253480"/>
            <a:ext cx="10627360" cy="56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655" y="1855470"/>
            <a:ext cx="229552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43050"/>
            <a:ext cx="1163002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80895"/>
            <a:ext cx="10991850" cy="2695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08590" y="2080895"/>
            <a:ext cx="6959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47470"/>
            <a:ext cx="11496675" cy="4162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1800" y="4758690"/>
            <a:ext cx="6959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595245"/>
            <a:ext cx="803910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34135"/>
            <a:ext cx="115633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58595"/>
            <a:ext cx="11591925" cy="4657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19370" y="5247005"/>
            <a:ext cx="18008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16685"/>
            <a:ext cx="109156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76450"/>
            <a:ext cx="11506200" cy="2705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609465" y="3895725"/>
            <a:ext cx="22358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85595"/>
            <a:ext cx="11506200" cy="3686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951855" y="4405630"/>
            <a:ext cx="1527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30020"/>
            <a:ext cx="115824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83665"/>
            <a:ext cx="106775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645" y="4086225"/>
            <a:ext cx="98298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340" y="4999355"/>
            <a:ext cx="9525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165" y="967105"/>
            <a:ext cx="58197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1728470"/>
            <a:ext cx="4714875" cy="4467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1665" y="1643380"/>
            <a:ext cx="48260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165" y="2635885"/>
            <a:ext cx="48260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460" y="3684905"/>
            <a:ext cx="5005705" cy="2510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055" y="1962785"/>
            <a:ext cx="229235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667000"/>
            <a:ext cx="10610850" cy="1524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90575" y="2667000"/>
            <a:ext cx="10610850" cy="190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838200"/>
            <a:ext cx="1151572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576070"/>
            <a:ext cx="10639425" cy="3705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203055" y="1419225"/>
            <a:ext cx="1527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339840" y="3422650"/>
            <a:ext cx="507555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835" y="4386580"/>
            <a:ext cx="22593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61845"/>
            <a:ext cx="10944225" cy="2733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28275" y="1991995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365" y="1407795"/>
            <a:ext cx="107537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145" y="3065145"/>
            <a:ext cx="4562475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855" y="3065145"/>
            <a:ext cx="5943600" cy="3448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71930" y="3167380"/>
            <a:ext cx="6318885" cy="144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680" y="5073015"/>
            <a:ext cx="6318885" cy="144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710" y="2223770"/>
            <a:ext cx="7334250" cy="2409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82470" y="2223770"/>
            <a:ext cx="43237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25320" y="3053080"/>
            <a:ext cx="81788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435" y="3997960"/>
            <a:ext cx="81788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814195"/>
            <a:ext cx="8077200" cy="3228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21815" y="1739900"/>
            <a:ext cx="96361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4350" y="2618740"/>
            <a:ext cx="96361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775" y="3469005"/>
            <a:ext cx="96361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8785" y="4404995"/>
            <a:ext cx="96361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54785"/>
            <a:ext cx="11553825" cy="2695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34675" y="3522980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595120"/>
            <a:ext cx="1110615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1915"/>
            <a:ext cx="11544300" cy="4676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15405" y="2228215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33660" y="2190115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28445"/>
            <a:ext cx="11029950" cy="3800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32345" y="3447415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71600"/>
            <a:ext cx="11058525" cy="4257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52120" y="1371600"/>
            <a:ext cx="6534785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220" y="1371600"/>
            <a:ext cx="42767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33575"/>
            <a:ext cx="1153477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2026-01-27T15:03:56Z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