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84" r:id="rId3"/>
    <p:sldId id="357" r:id="rId4"/>
    <p:sldId id="358" r:id="rId5"/>
    <p:sldId id="359" r:id="rId6"/>
    <p:sldId id="360" r:id="rId7"/>
    <p:sldId id="412" r:id="rId8"/>
    <p:sldId id="362" r:id="rId9"/>
    <p:sldId id="363" r:id="rId10"/>
    <p:sldId id="364" r:id="rId11"/>
    <p:sldId id="365" r:id="rId12"/>
    <p:sldId id="366" r:id="rId13"/>
    <p:sldId id="367" r:id="rId14"/>
    <p:sldId id="368" r:id="rId15"/>
    <p:sldId id="369" r:id="rId16"/>
    <p:sldId id="370" r:id="rId17"/>
    <p:sldId id="371" r:id="rId18"/>
    <p:sldId id="372" r:id="rId19"/>
    <p:sldId id="373" r:id="rId20"/>
    <p:sldId id="374" r:id="rId21"/>
    <p:sldId id="413" r:id="rId22"/>
    <p:sldId id="376" r:id="rId23"/>
    <p:sldId id="377" r:id="rId24"/>
    <p:sldId id="378" r:id="rId25"/>
    <p:sldId id="379" r:id="rId26"/>
    <p:sldId id="380" r:id="rId27"/>
    <p:sldId id="381" r:id="rId28"/>
    <p:sldId id="382" r:id="rId29"/>
    <p:sldId id="383" r:id="rId30"/>
    <p:sldId id="414" r:id="rId31"/>
    <p:sldId id="420" r:id="rId32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3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handoutMaster" Target="handoutMasters/handoutMaster1.xml"/><Relationship Id="rId33" Type="http://schemas.openxmlformats.org/officeDocument/2006/relationships/notesMaster" Target="notesMasters/notesMaster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0265" y="1558290"/>
            <a:ext cx="10372725" cy="8667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88715" y="3145155"/>
            <a:ext cx="4695825" cy="685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295" y="2090420"/>
            <a:ext cx="11534775" cy="267652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351280" y="4072890"/>
            <a:ext cx="2036445" cy="562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2425" y="1228725"/>
            <a:ext cx="11487150" cy="440055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6057900" y="4923155"/>
            <a:ext cx="2375535" cy="562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7395" y="1318895"/>
            <a:ext cx="10696575" cy="421957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5036820" y="1318895"/>
            <a:ext cx="1677035" cy="562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7891145" y="4853940"/>
            <a:ext cx="2829560" cy="562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0290" y="3073400"/>
            <a:ext cx="10582275" cy="1485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2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1000" y="1344295"/>
            <a:ext cx="11430000" cy="474345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0782935" y="4498340"/>
            <a:ext cx="637540" cy="562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62025" y="1428750"/>
            <a:ext cx="10267950" cy="4000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245" y="1386840"/>
            <a:ext cx="11572875" cy="451485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0688955" y="3362960"/>
            <a:ext cx="637540" cy="562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930" y="1595755"/>
            <a:ext cx="11534775" cy="2752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905" y="4547235"/>
            <a:ext cx="10591800" cy="1619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6445" y="1638300"/>
            <a:ext cx="10658475" cy="358140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0197465" y="3590925"/>
            <a:ext cx="637540" cy="562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900" y="1571625"/>
            <a:ext cx="11506200" cy="3714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1525" y="1619250"/>
            <a:ext cx="10648950" cy="361950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0215880" y="3732530"/>
            <a:ext cx="637540" cy="562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61440" y="586740"/>
            <a:ext cx="5124450" cy="1209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8335" y="1965960"/>
            <a:ext cx="10725150" cy="4819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1000" y="1609725"/>
            <a:ext cx="11430000" cy="363855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3411855" y="4611370"/>
            <a:ext cx="637540" cy="562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0525" y="1123950"/>
            <a:ext cx="11410950" cy="461010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9015730" y="5055235"/>
            <a:ext cx="637540" cy="562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6870" y="1344930"/>
            <a:ext cx="11477625" cy="517207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0774045" y="3893185"/>
            <a:ext cx="637540" cy="562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295" y="1453515"/>
            <a:ext cx="11534775" cy="452437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0660380" y="5490845"/>
            <a:ext cx="637540" cy="562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53490" y="1965960"/>
            <a:ext cx="9515475" cy="1809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3490" y="4431030"/>
            <a:ext cx="8924925" cy="752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880" y="1326515"/>
            <a:ext cx="11572875" cy="540448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8911590" y="5149850"/>
            <a:ext cx="2971165" cy="562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304290" y="6019800"/>
            <a:ext cx="826135" cy="562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328420"/>
            <a:ext cx="11544300" cy="4200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2475" y="1291590"/>
            <a:ext cx="10687050" cy="4705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3900" y="1302385"/>
            <a:ext cx="10744200" cy="540067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633095" y="3260090"/>
            <a:ext cx="10834370" cy="15265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33730" y="5176520"/>
            <a:ext cx="6355715" cy="15265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08165" y="4998720"/>
            <a:ext cx="3198495" cy="17043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  <p:bldP spid="4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2950" y="1473200"/>
            <a:ext cx="10706100" cy="42672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7385" y="5855335"/>
            <a:ext cx="5038725" cy="60960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567055" y="1473200"/>
            <a:ext cx="11052175" cy="15646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667385" y="3259455"/>
            <a:ext cx="11052175" cy="15646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7385" y="5112385"/>
            <a:ext cx="3009900" cy="562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67055" y="5878830"/>
            <a:ext cx="5627370" cy="562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2" grpId="0" bldLvl="0" animBg="1"/>
      <p:bldP spid="5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295" y="1261745"/>
            <a:ext cx="11534775" cy="433387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0622280" y="4942205"/>
            <a:ext cx="637540" cy="6527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47420" y="1340485"/>
            <a:ext cx="10296525" cy="518160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821690" y="1340485"/>
            <a:ext cx="10711815" cy="6946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30200" y="2446020"/>
            <a:ext cx="10711815" cy="6946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4815" y="3081655"/>
            <a:ext cx="10711815" cy="6946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2130" y="4017010"/>
            <a:ext cx="10711815" cy="6946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24815" y="4981575"/>
            <a:ext cx="10711815" cy="6946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24815" y="5827395"/>
            <a:ext cx="10711815" cy="6946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4400" y="2595245"/>
            <a:ext cx="10363200" cy="1666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6870" y="1307465"/>
            <a:ext cx="11477625" cy="539115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0650855" y="4185920"/>
            <a:ext cx="797560" cy="7042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6870" y="1504950"/>
            <a:ext cx="11477625" cy="384810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0782935" y="2683510"/>
            <a:ext cx="637540" cy="562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900" y="1728470"/>
            <a:ext cx="11506200" cy="340042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0764520" y="3590925"/>
            <a:ext cx="637540" cy="562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6870" y="1363345"/>
            <a:ext cx="11477625" cy="470535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0707370" y="3543935"/>
            <a:ext cx="637540" cy="562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9405" y="1425575"/>
            <a:ext cx="11553825" cy="590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2430145"/>
            <a:ext cx="11449050" cy="363855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351280" y="2430145"/>
            <a:ext cx="1752600" cy="562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30985" y="5368925"/>
            <a:ext cx="2886710" cy="562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4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85</cp:revision>
  <dcterms:created xsi:type="dcterms:W3CDTF">2015-09-16T06:44:00Z</dcterms:created>
  <dcterms:modified xsi:type="dcterms:W3CDTF">2026-01-27T14:54:16Z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