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215" y="3154680"/>
            <a:ext cx="103251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62150"/>
            <a:ext cx="1157287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57575" y="2968625"/>
            <a:ext cx="18599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82725"/>
            <a:ext cx="115824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765" y="1341755"/>
            <a:ext cx="107537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765" y="2430145"/>
            <a:ext cx="7275195" cy="160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990" y="4231640"/>
            <a:ext cx="7275195" cy="160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170" y="1300480"/>
            <a:ext cx="10639425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1418590"/>
            <a:ext cx="35229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0535" y="2316480"/>
            <a:ext cx="3522980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110" y="3592195"/>
            <a:ext cx="11083290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240" y="5766435"/>
            <a:ext cx="71621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1524635"/>
            <a:ext cx="61531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5148580"/>
            <a:ext cx="26955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5701030"/>
            <a:ext cx="4991100" cy="113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9060" y="1524635"/>
            <a:ext cx="41186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3020" y="2432050"/>
            <a:ext cx="59416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1890" y="3376930"/>
            <a:ext cx="59416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06980" y="4321175"/>
            <a:ext cx="59416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6505" y="5148580"/>
            <a:ext cx="59416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9060" y="5848350"/>
            <a:ext cx="5941695" cy="986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17625"/>
            <a:ext cx="114966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5184775"/>
            <a:ext cx="10487025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7515" y="465137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66925"/>
            <a:ext cx="1151572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940" y="405574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085975"/>
            <a:ext cx="114681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39920" y="40271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349375"/>
            <a:ext cx="116109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" y="4311015"/>
            <a:ext cx="10887075" cy="168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13595" y="529399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7325"/>
            <a:ext cx="11544300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0060" y="477774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04950"/>
            <a:ext cx="1147762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2330" y="4575175"/>
            <a:ext cx="10947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5880"/>
            <a:ext cx="11544300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71840" y="2345055"/>
            <a:ext cx="28994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4105" y="5700395"/>
            <a:ext cx="28994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52245"/>
            <a:ext cx="1149667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63560" y="4670425"/>
            <a:ext cx="3013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2026-01-27T13:00:18Z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