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84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5" r:id="rId31"/>
    <p:sldId id="386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2120" y="2791460"/>
            <a:ext cx="60388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490345"/>
            <a:ext cx="11325225" cy="3876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04530" y="3353435"/>
            <a:ext cx="36658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3290" y="4392930"/>
            <a:ext cx="21920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1414145"/>
            <a:ext cx="11382375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2225" y="233235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1360" y="505396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259840"/>
            <a:ext cx="112299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510" y="4955540"/>
            <a:ext cx="10363200" cy="1733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92525" y="1047115"/>
            <a:ext cx="12744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7895" y="2049145"/>
            <a:ext cx="12744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8080" y="5678170"/>
            <a:ext cx="12744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1590675"/>
            <a:ext cx="901065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537970"/>
            <a:ext cx="1135380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73245" y="440245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1790" y="1630680"/>
            <a:ext cx="7019925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97760" y="4496435"/>
            <a:ext cx="55943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81985" y="5554980"/>
            <a:ext cx="55943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412240"/>
            <a:ext cx="88011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395" y="3827145"/>
            <a:ext cx="721042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110" y="2187575"/>
            <a:ext cx="74841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1605" y="3133090"/>
            <a:ext cx="74841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710" y="4881245"/>
            <a:ext cx="74841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710" y="5713095"/>
            <a:ext cx="74841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601470"/>
            <a:ext cx="10191750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3555" y="3391535"/>
            <a:ext cx="96393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16405" y="4364990"/>
            <a:ext cx="96393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0365" y="5319395"/>
            <a:ext cx="96393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1443990"/>
            <a:ext cx="9134475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3195" y="2294890"/>
            <a:ext cx="87795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83410" y="3315335"/>
            <a:ext cx="87795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3410" y="4052570"/>
            <a:ext cx="87795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8795" y="5243195"/>
            <a:ext cx="87795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581150"/>
            <a:ext cx="11229975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0640" y="3457575"/>
            <a:ext cx="67564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81835" y="4484370"/>
            <a:ext cx="93922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533525"/>
            <a:ext cx="1134427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0490" y="3456940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2238375"/>
            <a:ext cx="10401300" cy="238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4190" y="1945005"/>
            <a:ext cx="49047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2130" y="3032760"/>
            <a:ext cx="49047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805" y="3911600"/>
            <a:ext cx="104425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90345"/>
            <a:ext cx="1122045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497965"/>
            <a:ext cx="10429875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080" y="3387725"/>
            <a:ext cx="10735310" cy="1887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210" y="5277485"/>
            <a:ext cx="2834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7110" y="1488440"/>
            <a:ext cx="7467600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01265" y="1403350"/>
            <a:ext cx="73710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57400" y="2216150"/>
            <a:ext cx="73710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3080" y="3180080"/>
            <a:ext cx="73710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8645" y="4077970"/>
            <a:ext cx="73710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4960" y="5221605"/>
            <a:ext cx="73710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473200"/>
            <a:ext cx="11210925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582420"/>
            <a:ext cx="10210800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544320"/>
            <a:ext cx="1026795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590675"/>
            <a:ext cx="1037272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95870" y="341947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2557145"/>
            <a:ext cx="9486900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918970"/>
            <a:ext cx="10344150" cy="3019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5780" y="4145915"/>
            <a:ext cx="40347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845" y="2057400"/>
            <a:ext cx="882967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950" y="1864360"/>
            <a:ext cx="6153150" cy="3381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12950" y="1690370"/>
            <a:ext cx="52438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12950" y="2626360"/>
            <a:ext cx="52438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5980" y="3590290"/>
            <a:ext cx="52438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7385" y="4714875"/>
            <a:ext cx="52438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557020"/>
            <a:ext cx="1124902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3680" y="254063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85595"/>
            <a:ext cx="1123950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8115" y="354266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1281430"/>
            <a:ext cx="113442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705" y="5053330"/>
            <a:ext cx="7905750" cy="163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9085" y="4373880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633220"/>
            <a:ext cx="1122997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957070"/>
            <a:ext cx="10753725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00310" y="2143760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604645"/>
            <a:ext cx="11287125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7660" y="252158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2026-01-25T15:53:20Z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