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handoutMasterIdLst>
    <p:handoutMasterId r:id="rId21"/>
  </p:handoutMasterIdLst>
  <p:sldIdLst>
    <p:sldId id="356" r:id="rId3"/>
    <p:sldId id="357" r:id="rId4"/>
    <p:sldId id="358" r:id="rId6"/>
    <p:sldId id="359" r:id="rId7"/>
    <p:sldId id="360" r:id="rId8"/>
    <p:sldId id="361" r:id="rId9"/>
    <p:sldId id="362" r:id="rId10"/>
    <p:sldId id="363" r:id="rId11"/>
    <p:sldId id="364" r:id="rId12"/>
    <p:sldId id="365" r:id="rId13"/>
    <p:sldId id="366" r:id="rId14"/>
    <p:sldId id="367" r:id="rId15"/>
    <p:sldId id="368" r:id="rId16"/>
    <p:sldId id="369" r:id="rId17"/>
    <p:sldId id="370" r:id="rId18"/>
    <p:sldId id="371" r:id="rId19"/>
    <p:sldId id="372" r:id="rId20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59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77540" y="2812415"/>
            <a:ext cx="5203190" cy="590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3900" y="1419860"/>
            <a:ext cx="10744200" cy="43053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80440" y="3749675"/>
            <a:ext cx="9960610" cy="11791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56005" y="5016500"/>
            <a:ext cx="9960610" cy="11791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43200" y="1563370"/>
            <a:ext cx="6705600" cy="43053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416810" y="1368425"/>
            <a:ext cx="559498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294255" y="2322195"/>
            <a:ext cx="5594985" cy="5943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68575" y="3031490"/>
            <a:ext cx="5594985" cy="5943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85850" y="3815715"/>
            <a:ext cx="8578850" cy="5943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00760" y="4618990"/>
            <a:ext cx="8578850" cy="5943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24560" y="5365750"/>
            <a:ext cx="8578850" cy="5943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7675" y="2286000"/>
            <a:ext cx="11296650" cy="2286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38350" y="2000250"/>
            <a:ext cx="8115300" cy="2857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0100" y="1861820"/>
            <a:ext cx="10591800" cy="3133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7870" y="1425575"/>
            <a:ext cx="10715625" cy="4724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1525" y="1463040"/>
            <a:ext cx="10648950" cy="45053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12750" y="1226185"/>
            <a:ext cx="11189335" cy="21532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74040" y="3551555"/>
            <a:ext cx="7351395" cy="1094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12750" y="4808855"/>
            <a:ext cx="7351395" cy="14535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4850" y="1785620"/>
            <a:ext cx="10782300" cy="32861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62635" y="1576070"/>
            <a:ext cx="930846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78790" y="2501900"/>
            <a:ext cx="10923905" cy="12268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3520" y="3598545"/>
            <a:ext cx="552831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8790" y="4429760"/>
            <a:ext cx="727646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9110" y="1271905"/>
            <a:ext cx="9448800" cy="6096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1957705"/>
            <a:ext cx="11144250" cy="468439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449560" y="2937510"/>
            <a:ext cx="83121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1170" y="1985645"/>
            <a:ext cx="11249025" cy="28860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421620" y="3362325"/>
            <a:ext cx="83121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6250" y="1524000"/>
            <a:ext cx="11239500" cy="381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19150" y="1311910"/>
            <a:ext cx="10553700" cy="52387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317480" y="2908935"/>
            <a:ext cx="83121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9100" y="1871345"/>
            <a:ext cx="11353800" cy="31146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548890" y="4004945"/>
            <a:ext cx="83121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1645" y="1928495"/>
            <a:ext cx="11268075" cy="30003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040370" y="3211195"/>
            <a:ext cx="375158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32180" y="4062095"/>
            <a:ext cx="223901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7200" y="1438275"/>
            <a:ext cx="11277600" cy="3981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2950" y="1947545"/>
            <a:ext cx="10706100" cy="2962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" y="5041900"/>
            <a:ext cx="9439275" cy="8001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160260" y="4985385"/>
            <a:ext cx="256095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4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78</cp:revision>
  <dcterms:created xsi:type="dcterms:W3CDTF">2015-09-16T06:44:00Z</dcterms:created>
  <dcterms:modified xsi:type="dcterms:W3CDTF">2026-01-25T16:05:08Z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