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56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89" r:id="rId35"/>
    <p:sldId id="390" r:id="rId36"/>
    <p:sldId id="391" r:id="rId37"/>
    <p:sldId id="392" r:id="rId3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9205" y="2388870"/>
            <a:ext cx="664845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914525"/>
            <a:ext cx="11420475" cy="302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66120" y="3826510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18895"/>
            <a:ext cx="11439525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8180" y="2673350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30960"/>
            <a:ext cx="11487150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98050" y="1981835"/>
            <a:ext cx="1795145" cy="55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42780" y="2709545"/>
            <a:ext cx="1795145" cy="55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6975" y="4089400"/>
            <a:ext cx="2238375" cy="55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7480" y="4722495"/>
            <a:ext cx="1435100" cy="55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747520"/>
            <a:ext cx="11449050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88375" y="2304415"/>
            <a:ext cx="166306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39135" y="4383405"/>
            <a:ext cx="166306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23975"/>
            <a:ext cx="11449050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30845" y="2607310"/>
            <a:ext cx="249428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58405" y="4772025"/>
            <a:ext cx="63309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97635"/>
            <a:ext cx="11506200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2900" y="4242435"/>
            <a:ext cx="540131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685" y="4913630"/>
            <a:ext cx="9049385" cy="88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5975" y="1487170"/>
            <a:ext cx="7477125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12670" y="3325495"/>
            <a:ext cx="560451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52015" y="3959225"/>
            <a:ext cx="560451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7580" y="4686935"/>
            <a:ext cx="560451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5320" y="5452110"/>
            <a:ext cx="7638415" cy="110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266950"/>
            <a:ext cx="1147762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642745"/>
            <a:ext cx="106203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1490345"/>
            <a:ext cx="7143750" cy="3876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24125" y="1388110"/>
            <a:ext cx="784415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31390" y="2191385"/>
            <a:ext cx="784415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8675" y="2909570"/>
            <a:ext cx="784415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8200" y="3560445"/>
            <a:ext cx="7844155" cy="52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73605" y="4099560"/>
            <a:ext cx="7844155" cy="52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73605" y="4846955"/>
            <a:ext cx="7844155" cy="52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152650"/>
            <a:ext cx="11468100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4990" y="2758440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37995"/>
            <a:ext cx="1151572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266825"/>
            <a:ext cx="10591800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0100" y="1361440"/>
            <a:ext cx="1069784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9920" y="2023110"/>
            <a:ext cx="1069784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840" y="2627630"/>
            <a:ext cx="10697845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700" y="3657600"/>
            <a:ext cx="10697845" cy="602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550" y="4319270"/>
            <a:ext cx="10697845" cy="602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840" y="4988560"/>
            <a:ext cx="10697845" cy="602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511300"/>
            <a:ext cx="11468100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480" y="4204335"/>
            <a:ext cx="4281170" cy="1490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4255" y="1407795"/>
            <a:ext cx="6486525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14550" y="1322070"/>
            <a:ext cx="468757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94255" y="2134870"/>
            <a:ext cx="468757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8035" y="2844165"/>
            <a:ext cx="4687570" cy="1123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9935" y="4082415"/>
            <a:ext cx="4687570" cy="1123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1655" y="5216525"/>
            <a:ext cx="7408545" cy="1123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376045"/>
            <a:ext cx="1141095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795145"/>
            <a:ext cx="10848975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3585" y="1661795"/>
            <a:ext cx="717232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1195" y="2418080"/>
            <a:ext cx="717232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550" y="3268345"/>
            <a:ext cx="717232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360" y="3930015"/>
            <a:ext cx="717232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180" y="4591685"/>
            <a:ext cx="717232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5285" y="1406525"/>
            <a:ext cx="8562975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7495" y="1406525"/>
            <a:ext cx="902525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49375" y="2096135"/>
            <a:ext cx="902525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4760" y="2795270"/>
            <a:ext cx="9025255" cy="83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3005" y="3834765"/>
            <a:ext cx="9025255" cy="83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6490" y="4638040"/>
            <a:ext cx="9025255" cy="83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6310" y="5545455"/>
            <a:ext cx="9025255" cy="83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2095500"/>
            <a:ext cx="840105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95475" y="1983105"/>
            <a:ext cx="4025900" cy="93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54505" y="3184525"/>
            <a:ext cx="7228840" cy="699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1475" y="3978275"/>
            <a:ext cx="8797925" cy="699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95095"/>
            <a:ext cx="1149667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8490" y="1344295"/>
            <a:ext cx="10734675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98995" y="4893945"/>
            <a:ext cx="350202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91920"/>
            <a:ext cx="11468100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7230" y="1908175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560" y="1408430"/>
            <a:ext cx="10868025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6560" y="2720340"/>
            <a:ext cx="11104245" cy="1198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6710" y="4005580"/>
            <a:ext cx="2258060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560" y="4676775"/>
            <a:ext cx="8986520" cy="80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710" y="5499100"/>
            <a:ext cx="8986520" cy="80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2324100"/>
            <a:ext cx="10610850" cy="2209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020" y="2247900"/>
            <a:ext cx="9289415" cy="858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57435" y="2352040"/>
            <a:ext cx="163449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020" y="3002915"/>
            <a:ext cx="499808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945" y="3693160"/>
            <a:ext cx="7860665" cy="840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743075"/>
            <a:ext cx="1149667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83360"/>
            <a:ext cx="107632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635" y="1346835"/>
            <a:ext cx="9667875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6635" y="1283970"/>
            <a:ext cx="9914255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1820" y="2011680"/>
            <a:ext cx="9914255" cy="1161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635" y="3246120"/>
            <a:ext cx="941324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475" y="3898265"/>
            <a:ext cx="941324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075" y="4578985"/>
            <a:ext cx="9413240" cy="169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220" y="1352550"/>
            <a:ext cx="10448925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9900" y="1264920"/>
            <a:ext cx="588772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4040" y="1954530"/>
            <a:ext cx="588772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900" y="2540635"/>
            <a:ext cx="1092454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730" y="3289300"/>
            <a:ext cx="1092454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900" y="3941445"/>
            <a:ext cx="1092454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8605" y="4641215"/>
            <a:ext cx="1092454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8605" y="5226050"/>
            <a:ext cx="1092454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861820"/>
            <a:ext cx="10839450" cy="3133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6100" y="1861185"/>
            <a:ext cx="214503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2160" y="2494280"/>
            <a:ext cx="444055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275" y="3169285"/>
            <a:ext cx="1149096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825" y="3821430"/>
            <a:ext cx="11490960" cy="1330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38275"/>
            <a:ext cx="11515725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1030" y="2058670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14450"/>
            <a:ext cx="11458575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9605" y="1539240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62175"/>
            <a:ext cx="11506200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6595" y="2843530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52600"/>
            <a:ext cx="11477625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77835" y="3164840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785620"/>
            <a:ext cx="11468100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1190" y="3883025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" y="2124075"/>
            <a:ext cx="11668125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9425" y="3401060"/>
            <a:ext cx="708660" cy="650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2026-01-25T09:35:22Z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