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1546860"/>
            <a:ext cx="93345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3166745"/>
            <a:ext cx="464820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620" y="4308475"/>
            <a:ext cx="63341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519555"/>
            <a:ext cx="11572875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876425"/>
            <a:ext cx="11001375" cy="3105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138420" y="3605530"/>
            <a:ext cx="3554730" cy="117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89075"/>
            <a:ext cx="1155382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81760"/>
            <a:ext cx="11001375" cy="4457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879725" y="4274185"/>
            <a:ext cx="22980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38040" y="5118100"/>
            <a:ext cx="13716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90650"/>
            <a:ext cx="11610975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398905"/>
            <a:ext cx="1110615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825" y="1297305"/>
            <a:ext cx="1025842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825" y="4954905"/>
            <a:ext cx="10658475" cy="1876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622415" y="265112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8165" y="2367280"/>
            <a:ext cx="690880" cy="10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3775" y="3690620"/>
            <a:ext cx="1938020" cy="10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4595" y="3690620"/>
            <a:ext cx="1938020" cy="10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8825" y="5753100"/>
            <a:ext cx="4933950" cy="10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61820"/>
            <a:ext cx="11544300" cy="3133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01325" y="440817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2014220"/>
            <a:ext cx="9906000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314575"/>
            <a:ext cx="11534775" cy="2228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276600" y="3189605"/>
            <a:ext cx="5974080" cy="1282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252855"/>
            <a:ext cx="11544300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430" y="1310005"/>
            <a:ext cx="11049000" cy="42386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374630" y="502285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2028825"/>
            <a:ext cx="97155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238250"/>
            <a:ext cx="11620500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5429250"/>
            <a:ext cx="1103947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295400"/>
            <a:ext cx="10915650" cy="4267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50195" y="141224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2026-01-28T00:24:09Z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