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56" r:id="rId3"/>
    <p:sldId id="358" r:id="rId4"/>
    <p:sldId id="359" r:id="rId5"/>
    <p:sldId id="360" r:id="rId6"/>
    <p:sldId id="361" r:id="rId7"/>
    <p:sldId id="362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  <p:sldId id="372" r:id="rId18"/>
    <p:sldId id="373" r:id="rId19"/>
    <p:sldId id="374" r:id="rId20"/>
    <p:sldId id="375" r:id="rId21"/>
    <p:sldId id="376" r:id="rId22"/>
    <p:sldId id="377" r:id="rId23"/>
    <p:sldId id="378" r:id="rId24"/>
    <p:sldId id="379" r:id="rId25"/>
    <p:sldId id="380" r:id="rId26"/>
    <p:sldId id="381" r:id="rId27"/>
    <p:sldId id="384" r:id="rId28"/>
    <p:sldId id="385" r:id="rId29"/>
    <p:sldId id="386" r:id="rId30"/>
    <p:sldId id="387" r:id="rId31"/>
    <p:sldId id="388" r:id="rId32"/>
    <p:sldId id="389" r:id="rId33"/>
    <p:sldId id="390" r:id="rId34"/>
    <p:sldId id="391" r:id="rId35"/>
    <p:sldId id="392" r:id="rId36"/>
    <p:sldId id="393" r:id="rId37"/>
    <p:sldId id="394" r:id="rId38"/>
    <p:sldId id="395" r:id="rId39"/>
    <p:sldId id="396" r:id="rId4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8280" y="2459355"/>
            <a:ext cx="669607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57325"/>
            <a:ext cx="11525250" cy="3943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19130" y="1914525"/>
            <a:ext cx="67945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09605" y="3917950"/>
            <a:ext cx="67945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819275"/>
            <a:ext cx="11458575" cy="3219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00080" y="3747770"/>
            <a:ext cx="67945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433195"/>
            <a:ext cx="11449050" cy="3990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52650" y="2595245"/>
            <a:ext cx="679450" cy="642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99700" y="3309620"/>
            <a:ext cx="726440" cy="642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2385" y="4707890"/>
            <a:ext cx="726440" cy="642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438275"/>
            <a:ext cx="11468100" cy="3981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61760" y="2536825"/>
            <a:ext cx="679450" cy="681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73165" y="4718685"/>
            <a:ext cx="679450" cy="588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600200"/>
            <a:ext cx="10963275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430020"/>
            <a:ext cx="11410950" cy="457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73810" y="2916555"/>
            <a:ext cx="1132840" cy="1010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42180" y="5458460"/>
            <a:ext cx="287083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795145"/>
            <a:ext cx="11430000" cy="3267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50540" y="3870960"/>
            <a:ext cx="896620" cy="1048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340" y="1389380"/>
            <a:ext cx="11153775" cy="4705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4400" y="3767455"/>
            <a:ext cx="4638675" cy="623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5350" y="4438650"/>
            <a:ext cx="5073650" cy="623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2930" y="5147945"/>
            <a:ext cx="10422890" cy="881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135" y="1294130"/>
            <a:ext cx="10439400" cy="5267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9135" y="3340100"/>
            <a:ext cx="481901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4700" y="3982720"/>
            <a:ext cx="481901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1215" y="4587240"/>
            <a:ext cx="5678805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4995" y="5249545"/>
            <a:ext cx="10971530" cy="1207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11605"/>
            <a:ext cx="11563350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675" y="4178300"/>
            <a:ext cx="10839450" cy="125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371600"/>
            <a:ext cx="11382375" cy="4114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19130" y="1914525"/>
            <a:ext cx="67945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557020"/>
            <a:ext cx="10896600" cy="3743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5940" y="1670050"/>
            <a:ext cx="561213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3880" y="2124075"/>
            <a:ext cx="561213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5940" y="2794635"/>
            <a:ext cx="561213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5940" y="3437255"/>
            <a:ext cx="22009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36850" y="3437255"/>
            <a:ext cx="322199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3880" y="3993515"/>
            <a:ext cx="375094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1325" y="4664710"/>
            <a:ext cx="375094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109470"/>
            <a:ext cx="11553825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3565" y="1374140"/>
            <a:ext cx="10839450" cy="4972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8950" y="1307465"/>
            <a:ext cx="6416040" cy="673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4810" y="2082165"/>
            <a:ext cx="6416040" cy="494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2435" y="2592705"/>
            <a:ext cx="6416040" cy="494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3565" y="3273425"/>
            <a:ext cx="6642735" cy="494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5920" y="3916045"/>
            <a:ext cx="6642735" cy="494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9405" y="4549140"/>
            <a:ext cx="6642735" cy="494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9405" y="5182870"/>
            <a:ext cx="6642735" cy="494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4810" y="5740400"/>
            <a:ext cx="6642735" cy="494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77010"/>
            <a:ext cx="11601450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020" y="1492885"/>
            <a:ext cx="10906125" cy="4581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1020" y="1492885"/>
            <a:ext cx="5848985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1020" y="2125980"/>
            <a:ext cx="5848985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6565" y="2778125"/>
            <a:ext cx="5848985" cy="1417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8420" y="1420495"/>
            <a:ext cx="5038725" cy="484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2124075"/>
            <a:ext cx="1148715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5043805"/>
            <a:ext cx="10887075" cy="1200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41685" y="3483610"/>
            <a:ext cx="53784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7045" y="4164330"/>
            <a:ext cx="708025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890395"/>
            <a:ext cx="10868025" cy="3076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1670" y="1890395"/>
            <a:ext cx="727646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1670" y="2504440"/>
            <a:ext cx="727646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1670" y="3169285"/>
            <a:ext cx="727646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955" y="3745865"/>
            <a:ext cx="727646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440" y="4447540"/>
            <a:ext cx="727646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2247900"/>
            <a:ext cx="7524750" cy="2362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64665" y="2103755"/>
            <a:ext cx="761682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73885" y="2821940"/>
            <a:ext cx="761682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3885" y="3511550"/>
            <a:ext cx="429069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31865" y="3511550"/>
            <a:ext cx="429069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65605" y="4077335"/>
            <a:ext cx="562292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609725"/>
            <a:ext cx="11496675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2023745"/>
            <a:ext cx="10782300" cy="2809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68120"/>
            <a:ext cx="11487150" cy="4638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19130" y="1914525"/>
            <a:ext cx="67945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94695" y="4777740"/>
            <a:ext cx="67945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2047875"/>
            <a:ext cx="10829925" cy="2762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867535"/>
            <a:ext cx="10971530" cy="1293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1505" y="3398520"/>
            <a:ext cx="806069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505" y="4111625"/>
            <a:ext cx="806069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842770"/>
            <a:ext cx="10544175" cy="3171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773555"/>
            <a:ext cx="8864600" cy="745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3595" y="2680335"/>
            <a:ext cx="446024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520" y="2680335"/>
            <a:ext cx="446024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505" y="3275965"/>
            <a:ext cx="446024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7070" y="3833495"/>
            <a:ext cx="9185275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3595" y="4542155"/>
            <a:ext cx="9185275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823720"/>
            <a:ext cx="11534775" cy="320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0390" y="1456690"/>
            <a:ext cx="10896600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410" y="3566160"/>
            <a:ext cx="10220325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725" y="1527810"/>
            <a:ext cx="10410825" cy="4867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3725" y="1461770"/>
            <a:ext cx="930084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3070" y="2218055"/>
            <a:ext cx="9300845" cy="1198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7840" y="3417570"/>
            <a:ext cx="901509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5945" y="4041140"/>
            <a:ext cx="901509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8300" y="4674870"/>
            <a:ext cx="9015095" cy="172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9595" y="1381760"/>
            <a:ext cx="10782300" cy="4905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2445" y="1381760"/>
            <a:ext cx="388302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3395" y="2005965"/>
            <a:ext cx="927862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2445" y="2582545"/>
            <a:ext cx="9808210" cy="565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9595" y="3146425"/>
            <a:ext cx="1691640" cy="565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98700" y="3147695"/>
            <a:ext cx="4375785" cy="565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9595" y="3872230"/>
            <a:ext cx="10509885" cy="565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7990" y="4486910"/>
            <a:ext cx="10509885" cy="565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2445" y="5082540"/>
            <a:ext cx="10839450" cy="1357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804670"/>
            <a:ext cx="11553825" cy="324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005" y="1464945"/>
            <a:ext cx="10858500" cy="4181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8005" y="1464945"/>
            <a:ext cx="75774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8005" y="1965960"/>
            <a:ext cx="75774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6400" y="2513965"/>
            <a:ext cx="75774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775" y="2910840"/>
            <a:ext cx="75774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6400" y="3430905"/>
            <a:ext cx="75774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8775" y="3997960"/>
            <a:ext cx="757745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6400" y="4863465"/>
            <a:ext cx="757745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4035" y="1458595"/>
            <a:ext cx="10734675" cy="5124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2445" y="1381760"/>
            <a:ext cx="9960610" cy="527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5750" y="1910715"/>
            <a:ext cx="9960610" cy="527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900" y="2440305"/>
            <a:ext cx="9960610" cy="527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750" y="2997835"/>
            <a:ext cx="996061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4035" y="3780790"/>
            <a:ext cx="535749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0845" y="4347845"/>
            <a:ext cx="998791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8445" y="4876800"/>
            <a:ext cx="9987915" cy="791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8445" y="5791200"/>
            <a:ext cx="9987915" cy="791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737995"/>
            <a:ext cx="11506200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2090420"/>
            <a:ext cx="11058525" cy="2676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39425" y="3036570"/>
            <a:ext cx="67945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724025"/>
            <a:ext cx="11430000" cy="3409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10240" y="3105150"/>
            <a:ext cx="67945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2105025"/>
            <a:ext cx="11496675" cy="2647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71505" y="2783840"/>
            <a:ext cx="67945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699895"/>
            <a:ext cx="10982325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771650"/>
            <a:ext cx="11515725" cy="3314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94695" y="3037205"/>
            <a:ext cx="679450" cy="78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2026-01-25T08:47:28Z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