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84" r:id="rId3"/>
    <p:sldId id="357" r:id="rId4"/>
    <p:sldId id="412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413" r:id="rId32"/>
    <p:sldId id="414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495" y="3133725"/>
            <a:ext cx="52863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8820" y="4547235"/>
            <a:ext cx="84677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47495"/>
            <a:ext cx="11534775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5920" y="372491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340" y="2138680"/>
            <a:ext cx="932497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243330"/>
            <a:ext cx="116109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590" y="5853430"/>
            <a:ext cx="9829800" cy="80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01890" y="5104765"/>
            <a:ext cx="32385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4270" y="585343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6960" y="585343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464310"/>
            <a:ext cx="10287000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12360" y="146431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18680" y="146431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0860" y="1464310"/>
            <a:ext cx="1273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73580" y="2484755"/>
            <a:ext cx="1273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3360" y="2409190"/>
            <a:ext cx="1273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33360" y="3472180"/>
            <a:ext cx="18402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72130" y="4436110"/>
            <a:ext cx="18402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49705"/>
            <a:ext cx="11572875" cy="4819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58670" y="5563870"/>
            <a:ext cx="42037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478915"/>
            <a:ext cx="984885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5378450"/>
            <a:ext cx="5829300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34795"/>
            <a:ext cx="11534775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4495" y="448119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82725"/>
            <a:ext cx="11591925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01890" y="2449195"/>
            <a:ext cx="217233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463675"/>
            <a:ext cx="10677525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78010" y="549211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19250"/>
            <a:ext cx="1154430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310005"/>
            <a:ext cx="11496675" cy="5067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6100" y="388556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676400"/>
            <a:ext cx="105918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400175"/>
            <a:ext cx="10782300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3565" y="1400175"/>
            <a:ext cx="48844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5465" y="2364105"/>
            <a:ext cx="48844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565" y="3117850"/>
            <a:ext cx="63684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465" y="4100830"/>
            <a:ext cx="63684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5465" y="4932680"/>
            <a:ext cx="63684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695" y="1464310"/>
            <a:ext cx="8181975" cy="493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93240" y="1464310"/>
            <a:ext cx="65671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51635" y="2362200"/>
            <a:ext cx="65671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9260" y="3213100"/>
            <a:ext cx="65671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8310" y="4044950"/>
            <a:ext cx="904303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9260" y="4914900"/>
            <a:ext cx="904303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99260" y="5888355"/>
            <a:ext cx="904303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440940"/>
            <a:ext cx="115824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344930"/>
            <a:ext cx="1103947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695450"/>
            <a:ext cx="11249025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94810" y="435800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1333500"/>
            <a:ext cx="1009650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543685"/>
            <a:ext cx="11039475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80500" y="234505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280795"/>
            <a:ext cx="10496550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38755" y="2165350"/>
            <a:ext cx="40532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1326515"/>
            <a:ext cx="9620250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771650"/>
            <a:ext cx="11487150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1645" y="368744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1528445"/>
            <a:ext cx="10144125" cy="3952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8520" y="1528445"/>
            <a:ext cx="97605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26440" y="2313305"/>
            <a:ext cx="97605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440" y="3324860"/>
            <a:ext cx="97605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440" y="3986530"/>
            <a:ext cx="97605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440" y="4950460"/>
            <a:ext cx="97605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145" y="1871345"/>
            <a:ext cx="9363075" cy="3114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3155" y="1871345"/>
            <a:ext cx="88728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7590" y="2816860"/>
            <a:ext cx="88728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115" y="3582670"/>
            <a:ext cx="88728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590" y="4363085"/>
            <a:ext cx="88728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6690" y="2295525"/>
            <a:ext cx="860107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09420"/>
            <a:ext cx="11563350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45385" y="443103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1795" y="1518920"/>
            <a:ext cx="886777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18920"/>
            <a:ext cx="11553825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0810" y="242125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07160"/>
            <a:ext cx="10944225" cy="5048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8160" y="2345055"/>
            <a:ext cx="6548755" cy="1501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1485" y="4027805"/>
            <a:ext cx="57543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8160" y="4963795"/>
            <a:ext cx="57543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485" y="5832475"/>
            <a:ext cx="57543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6720" y="1805305"/>
            <a:ext cx="8324850" cy="3248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9850" y="1805305"/>
            <a:ext cx="56692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8900" y="2618105"/>
            <a:ext cx="75406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6185" y="3601085"/>
            <a:ext cx="75406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955" y="4612005"/>
            <a:ext cx="75406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2026-01-27T12:58:34Z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