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412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413" r:id="rId27"/>
    <p:sldId id="381" r:id="rId28"/>
    <p:sldId id="382" r:id="rId29"/>
    <p:sldId id="414" r:id="rId30"/>
    <p:sldId id="415" r:id="rId31"/>
    <p:sldId id="423" r:id="rId32"/>
    <p:sldId id="416" r:id="rId33"/>
    <p:sldId id="417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109595"/>
            <a:ext cx="95250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4373245"/>
            <a:ext cx="109156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09370"/>
            <a:ext cx="11020425" cy="4238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8755" y="1309370"/>
            <a:ext cx="770572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5470" y="2228850"/>
            <a:ext cx="852805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470" y="3147695"/>
            <a:ext cx="11099165" cy="2661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628900"/>
            <a:ext cx="10877550" cy="1600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0540" y="2765425"/>
            <a:ext cx="1067435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225" y="3587750"/>
            <a:ext cx="108769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23340"/>
            <a:ext cx="11553825" cy="5124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17530" y="588518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590675"/>
            <a:ext cx="110871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28775"/>
            <a:ext cx="109823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96365"/>
            <a:ext cx="11334750" cy="52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61795"/>
            <a:ext cx="1159192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71700"/>
            <a:ext cx="11020425" cy="2514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35565" y="314769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39545"/>
            <a:ext cx="116300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2170" y="1721485"/>
            <a:ext cx="68484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61795"/>
            <a:ext cx="114966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633220"/>
            <a:ext cx="10829925" cy="3590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50475" y="260413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8470" y="453199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90675"/>
            <a:ext cx="10858500" cy="3676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25890" y="2613660"/>
            <a:ext cx="864235" cy="54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6115" y="4598035"/>
            <a:ext cx="864235" cy="54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3990"/>
            <a:ext cx="115347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152525"/>
            <a:ext cx="10963275" cy="4552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14045" y="4107180"/>
            <a:ext cx="11166475" cy="145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429385"/>
            <a:ext cx="10058400" cy="4286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82980" y="1429385"/>
            <a:ext cx="84435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800" y="2365375"/>
            <a:ext cx="84435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800" y="3348355"/>
            <a:ext cx="102381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630" y="4250690"/>
            <a:ext cx="102381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980" y="5153025"/>
            <a:ext cx="102381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233295"/>
            <a:ext cx="10506075" cy="2390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56285" y="2233295"/>
            <a:ext cx="105918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770" y="3147060"/>
            <a:ext cx="105918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410" y="4061460"/>
            <a:ext cx="105918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33500"/>
            <a:ext cx="1157287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623695"/>
            <a:ext cx="110394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45" y="5442585"/>
            <a:ext cx="62103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228725"/>
            <a:ext cx="10115550" cy="562673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24805" y="376047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3855" y="552831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6480" y="376047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5825" y="5632450"/>
            <a:ext cx="10248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076450"/>
            <a:ext cx="110680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528445"/>
            <a:ext cx="1170622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51915"/>
            <a:ext cx="111061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40" y="5045075"/>
            <a:ext cx="6029325" cy="1485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2925" y="3341370"/>
            <a:ext cx="1121346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4265930"/>
            <a:ext cx="1121346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585" y="5045075"/>
            <a:ext cx="11213465" cy="148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99845"/>
            <a:ext cx="10534650" cy="4257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8675" y="1299845"/>
            <a:ext cx="100412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675" y="2226310"/>
            <a:ext cx="100412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" y="3147695"/>
            <a:ext cx="104679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0" y="4045585"/>
            <a:ext cx="104679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270" y="4994910"/>
            <a:ext cx="104679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1790700"/>
            <a:ext cx="9744075" cy="3276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7890" y="1790700"/>
            <a:ext cx="62896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1375" y="2698115"/>
            <a:ext cx="62896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850" y="3690620"/>
            <a:ext cx="628967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375" y="4504690"/>
            <a:ext cx="1040003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14170"/>
            <a:ext cx="10982325" cy="3629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50475" y="260413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9220"/>
            <a:ext cx="115633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555" y="4977765"/>
            <a:ext cx="10925175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775" y="5804535"/>
            <a:ext cx="1866900" cy="609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12425" y="585152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414145"/>
            <a:ext cx="111442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12875"/>
            <a:ext cx="116300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63675"/>
            <a:ext cx="109823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97965"/>
            <a:ext cx="109442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593465"/>
            <a:ext cx="109632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