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7" r:id="rId27"/>
    <p:sldId id="384" r:id="rId28"/>
    <p:sldId id="385" r:id="rId29"/>
    <p:sldId id="386" r:id="rId30"/>
    <p:sldId id="381" r:id="rId31"/>
    <p:sldId id="382" r:id="rId32"/>
    <p:sldId id="383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2555" y="2694305"/>
            <a:ext cx="686689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614170"/>
            <a:ext cx="1132522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520" y="5328920"/>
            <a:ext cx="2457450" cy="80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48510" y="5243195"/>
            <a:ext cx="8140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1480820"/>
            <a:ext cx="9705975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416050"/>
            <a:ext cx="113347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7560" y="3237230"/>
            <a:ext cx="8140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8900" y="5300980"/>
            <a:ext cx="8140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533650"/>
            <a:ext cx="1137285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8965" y="3437255"/>
            <a:ext cx="33845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454785"/>
            <a:ext cx="975360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619250"/>
            <a:ext cx="114395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5300" y="3502025"/>
            <a:ext cx="11918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332230"/>
            <a:ext cx="10448925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555" y="5019675"/>
            <a:ext cx="10372725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36645" y="5826760"/>
            <a:ext cx="26663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614170"/>
            <a:ext cx="1138237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288415"/>
            <a:ext cx="103632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100" y="3032760"/>
            <a:ext cx="54063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280" y="3845560"/>
            <a:ext cx="54063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7030" y="4762500"/>
            <a:ext cx="54063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6100" y="5631815"/>
            <a:ext cx="54063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1400175"/>
            <a:ext cx="71056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8870" y="1252220"/>
            <a:ext cx="3053715" cy="2474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3175" y="3907790"/>
            <a:ext cx="63334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8870" y="4730115"/>
            <a:ext cx="63334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456055"/>
            <a:ext cx="112490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1780" y="3378835"/>
            <a:ext cx="8140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0" y="1318895"/>
            <a:ext cx="94869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2520" y="1318895"/>
            <a:ext cx="99999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6010" y="2245360"/>
            <a:ext cx="99999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395" y="3032760"/>
            <a:ext cx="99999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70" y="3911600"/>
            <a:ext cx="99999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1395" y="4745990"/>
            <a:ext cx="99999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205230"/>
            <a:ext cx="11258550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380" y="5810250"/>
            <a:ext cx="82962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310005"/>
            <a:ext cx="104298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645" y="2103120"/>
            <a:ext cx="39141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140" y="2924810"/>
            <a:ext cx="39141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030" y="3936365"/>
            <a:ext cx="5350510" cy="1878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095" y="1847850"/>
            <a:ext cx="4962525" cy="330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2800" y="3592195"/>
            <a:ext cx="7686675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800" y="1782445"/>
            <a:ext cx="4086225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82800" y="1782445"/>
            <a:ext cx="35356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5990" y="2609215"/>
            <a:ext cx="35356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81555" y="3592195"/>
            <a:ext cx="78917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82800" y="4266565"/>
            <a:ext cx="78917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295400"/>
            <a:ext cx="11372850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2128520"/>
            <a:ext cx="1042035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2118995"/>
            <a:ext cx="10429875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833245"/>
            <a:ext cx="10267950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390" y="1976120"/>
            <a:ext cx="1008507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1366520"/>
            <a:ext cx="103346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6775" y="1366520"/>
            <a:ext cx="74676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370" y="2122805"/>
            <a:ext cx="74676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210" y="2935605"/>
            <a:ext cx="74676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9595" y="3890010"/>
            <a:ext cx="10784205" cy="1601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5730" y="1335405"/>
            <a:ext cx="62865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3130" y="1335405"/>
            <a:ext cx="52558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9150" y="2157730"/>
            <a:ext cx="72402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9445" y="3032760"/>
            <a:ext cx="72402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09445" y="3807460"/>
            <a:ext cx="72402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09445" y="4856480"/>
            <a:ext cx="72402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33880" y="5591175"/>
            <a:ext cx="72402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614170"/>
            <a:ext cx="112871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7820" y="4749165"/>
            <a:ext cx="8140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95" y="1424305"/>
            <a:ext cx="103155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2455" y="1328420"/>
            <a:ext cx="10727690" cy="1481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780" y="3170555"/>
            <a:ext cx="1072769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5780" y="4068445"/>
            <a:ext cx="1072769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6710" y="4947285"/>
            <a:ext cx="1072769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695" y="1403350"/>
            <a:ext cx="7048500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4695" y="4742815"/>
            <a:ext cx="8210550" cy="155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23060" y="1280795"/>
            <a:ext cx="39141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27200" y="2093595"/>
            <a:ext cx="39141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8625" y="3032760"/>
            <a:ext cx="683450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0230" y="3849370"/>
            <a:ext cx="683450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27200" y="4742815"/>
            <a:ext cx="84880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98625" y="5502910"/>
            <a:ext cx="84880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648460"/>
            <a:ext cx="10887075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1395095"/>
            <a:ext cx="11182350" cy="52660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1780" y="5193665"/>
            <a:ext cx="8140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496060"/>
            <a:ext cx="112395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1780" y="3369310"/>
            <a:ext cx="8140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1476375"/>
            <a:ext cx="9601200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590675"/>
            <a:ext cx="113538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4630" y="2546985"/>
            <a:ext cx="8140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330960"/>
            <a:ext cx="1081087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230" y="5036185"/>
            <a:ext cx="8801100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06330" y="4243705"/>
            <a:ext cx="8140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2026-01-25T16:20:10Z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