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415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412" r:id="rId29"/>
    <p:sldId id="383" r:id="rId30"/>
    <p:sldId id="413" r:id="rId3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35" y="1616075"/>
            <a:ext cx="1163002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025" y="3101340"/>
            <a:ext cx="7219950" cy="790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0845" y="4409440"/>
            <a:ext cx="89820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805" y="1635760"/>
            <a:ext cx="5648325" cy="143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2235" y="3521710"/>
            <a:ext cx="9582150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41730" y="1553845"/>
            <a:ext cx="56057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8720" y="2385695"/>
            <a:ext cx="56057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4560" y="3680460"/>
            <a:ext cx="10312400" cy="2326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3645" y="2214880"/>
            <a:ext cx="6543675" cy="2428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60145" y="2290445"/>
            <a:ext cx="78778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5530" y="3178810"/>
            <a:ext cx="78778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6005" y="3896995"/>
            <a:ext cx="78778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504950"/>
            <a:ext cx="11487150" cy="384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79195" y="4635500"/>
            <a:ext cx="28829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14145"/>
            <a:ext cx="11496675" cy="4029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75265" y="4955540"/>
            <a:ext cx="9080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395" y="1502410"/>
            <a:ext cx="11001375" cy="471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80845"/>
            <a:ext cx="11506200" cy="3495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26395" y="4553585"/>
            <a:ext cx="9080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0" y="1240155"/>
            <a:ext cx="10172700" cy="5526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552575"/>
            <a:ext cx="11506200" cy="375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36380" y="4577715"/>
            <a:ext cx="128524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666875"/>
            <a:ext cx="1143000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175" y="5275580"/>
            <a:ext cx="5162550" cy="144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46175" y="5191125"/>
            <a:ext cx="60490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5520" y="6041390"/>
            <a:ext cx="60490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20865" y="1690370"/>
            <a:ext cx="4371975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085" y="1528445"/>
            <a:ext cx="6096000" cy="3952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" y="1528445"/>
            <a:ext cx="6191250" cy="1303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4085" y="3029585"/>
            <a:ext cx="6191250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9615" y="3947160"/>
            <a:ext cx="61912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3575" y="4696460"/>
            <a:ext cx="61912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38910"/>
            <a:ext cx="11582400" cy="507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11485" y="5892800"/>
            <a:ext cx="9080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7010" y="1499870"/>
            <a:ext cx="8934450" cy="4162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58900" y="1499870"/>
            <a:ext cx="80803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88720" y="2444750"/>
            <a:ext cx="80803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9670" y="3269615"/>
            <a:ext cx="80803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6005" y="4261485"/>
            <a:ext cx="80803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9805" y="5244465"/>
            <a:ext cx="80803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800" y="2147570"/>
            <a:ext cx="8534400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60145" y="2290445"/>
            <a:ext cx="70700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60145" y="3117215"/>
            <a:ext cx="70700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1275" y="4086860"/>
            <a:ext cx="89700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438275"/>
            <a:ext cx="11649075" cy="398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562735"/>
            <a:ext cx="10506075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020" y="1261745"/>
            <a:ext cx="9839325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0" y="1424305"/>
            <a:ext cx="8763000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0395" y="1423670"/>
            <a:ext cx="8410575" cy="4010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72565" y="1423670"/>
            <a:ext cx="70796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57655" y="2189480"/>
            <a:ext cx="92151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805" y="3117850"/>
            <a:ext cx="92151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7655" y="3949700"/>
            <a:ext cx="92151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68425" y="4810760"/>
            <a:ext cx="92151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4370" y="1350645"/>
            <a:ext cx="8134350" cy="471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95120" y="1259840"/>
            <a:ext cx="78543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34465" y="2195195"/>
            <a:ext cx="78543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0505" y="2989580"/>
            <a:ext cx="35636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48580" y="2989580"/>
            <a:ext cx="44996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02765" y="3802380"/>
            <a:ext cx="28270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04080" y="3868420"/>
            <a:ext cx="43770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02765" y="4681220"/>
            <a:ext cx="43770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70685" y="5579110"/>
            <a:ext cx="43770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842770"/>
            <a:ext cx="10658475" cy="3171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6445" y="1842770"/>
            <a:ext cx="10658475" cy="1501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6445" y="3566160"/>
            <a:ext cx="77501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6445" y="4391660"/>
            <a:ext cx="31089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23030" y="4542790"/>
            <a:ext cx="48291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5525" y="1838325"/>
            <a:ext cx="7600950" cy="318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65300" y="1931035"/>
            <a:ext cx="302450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846320" y="1838325"/>
            <a:ext cx="46964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1340" y="2736215"/>
            <a:ext cx="46964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66535" y="2727325"/>
            <a:ext cx="46964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7560" y="3568065"/>
            <a:ext cx="722884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35480" y="4485005"/>
            <a:ext cx="46964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5180" y="1322070"/>
            <a:ext cx="10582275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519555"/>
            <a:ext cx="11515725" cy="434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295" y="4379595"/>
            <a:ext cx="9080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728470"/>
            <a:ext cx="11582400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547495"/>
            <a:ext cx="11020425" cy="3762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0060" y="1458595"/>
            <a:ext cx="58324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0060" y="2536825"/>
            <a:ext cx="7268210" cy="2058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5920" y="4775835"/>
            <a:ext cx="58324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8325" y="2261870"/>
            <a:ext cx="8515350" cy="2333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60145" y="2290445"/>
            <a:ext cx="79959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3630" y="3117850"/>
            <a:ext cx="79959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3630" y="3972560"/>
            <a:ext cx="83540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830" y="1294765"/>
            <a:ext cx="11610975" cy="540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77525" y="2319020"/>
            <a:ext cx="9080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455" y="1456055"/>
            <a:ext cx="11515725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5235" y="3359150"/>
            <a:ext cx="4171950" cy="3067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270" y="4356100"/>
            <a:ext cx="6115050" cy="1476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7270" y="4356100"/>
            <a:ext cx="63322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3425" y="5209540"/>
            <a:ext cx="63322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2026-01-27T13:40:19Z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