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412" r:id="rId31"/>
    <p:sldId id="413" r:id="rId32"/>
    <p:sldId id="414" r:id="rId33"/>
    <p:sldId id="415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567815"/>
            <a:ext cx="100107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945" y="3105150"/>
            <a:ext cx="494347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45" y="4170680"/>
            <a:ext cx="106584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71320"/>
            <a:ext cx="11601450" cy="3514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15415" y="4364355"/>
            <a:ext cx="15373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42745"/>
            <a:ext cx="11525250" cy="35718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486265" y="4368800"/>
            <a:ext cx="165100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745" y="1323975"/>
            <a:ext cx="9667875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45565"/>
            <a:ext cx="11591925" cy="533971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349375" y="5810250"/>
            <a:ext cx="198056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96365"/>
            <a:ext cx="11591925" cy="4495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059420" y="4128135"/>
            <a:ext cx="10648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26625" y="4090670"/>
            <a:ext cx="10648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4160" y="5008880"/>
            <a:ext cx="10648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62475" y="5078095"/>
            <a:ext cx="10648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190750"/>
            <a:ext cx="10868025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300" y="1438910"/>
            <a:ext cx="55340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145" y="1759585"/>
            <a:ext cx="4562475" cy="435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755" y="2019935"/>
            <a:ext cx="6229350" cy="3867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485" y="5751195"/>
            <a:ext cx="3086100" cy="971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49300" y="2019935"/>
            <a:ext cx="6379210" cy="1479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070" y="3531870"/>
            <a:ext cx="6379210" cy="319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1305" y="1800860"/>
            <a:ext cx="471487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39215"/>
            <a:ext cx="1153477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2576195"/>
            <a:ext cx="10982325" cy="1704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343275" y="3419475"/>
            <a:ext cx="10648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414145"/>
            <a:ext cx="11649075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752600"/>
            <a:ext cx="1163955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2124075"/>
            <a:ext cx="11077575" cy="2609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346690" y="2124075"/>
            <a:ext cx="10648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80160"/>
            <a:ext cx="11601450" cy="5295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69245" y="2067560"/>
            <a:ext cx="10648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47825"/>
            <a:ext cx="11487150" cy="35623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173085" y="4345940"/>
            <a:ext cx="30968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91285"/>
            <a:ext cx="11506200" cy="45053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226175" y="4062095"/>
            <a:ext cx="186817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31490" y="5016500"/>
            <a:ext cx="186817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2105025"/>
            <a:ext cx="1062037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760" y="1255395"/>
            <a:ext cx="1064895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970" y="4314190"/>
            <a:ext cx="5753100" cy="1781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521585" y="2996565"/>
            <a:ext cx="336169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970" y="4234815"/>
            <a:ext cx="706691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970" y="5104130"/>
            <a:ext cx="706691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4275" y="1104900"/>
            <a:ext cx="474345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630" y="1104900"/>
            <a:ext cx="4905375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14450"/>
            <a:ext cx="11553825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619250"/>
            <a:ext cx="1058227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229360"/>
            <a:ext cx="850582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829435"/>
            <a:ext cx="10725150" cy="50076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6925" y="2990850"/>
            <a:ext cx="4400550" cy="2200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1370" y="1829435"/>
            <a:ext cx="5600700" cy="1412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1370" y="3371850"/>
            <a:ext cx="261493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8750" y="4335780"/>
            <a:ext cx="53740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0810" y="5191125"/>
            <a:ext cx="53740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670" y="5861685"/>
            <a:ext cx="53740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15415"/>
            <a:ext cx="1148715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0320" y="1544320"/>
            <a:ext cx="56673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2470" y="1471930"/>
            <a:ext cx="643318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8490" y="2341880"/>
            <a:ext cx="643318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4510" y="3286760"/>
            <a:ext cx="643318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94510" y="4364990"/>
            <a:ext cx="6433185" cy="958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1437640"/>
            <a:ext cx="76390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0685" y="1198245"/>
            <a:ext cx="271907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5125" y="1302385"/>
            <a:ext cx="271907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9800" y="2228215"/>
            <a:ext cx="77063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1045" y="3126105"/>
            <a:ext cx="77063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54530" y="4052570"/>
            <a:ext cx="77063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35480" y="5137785"/>
            <a:ext cx="7706360" cy="1043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387475"/>
            <a:ext cx="106108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0060" y="1387475"/>
            <a:ext cx="34836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280" y="2455545"/>
            <a:ext cx="34836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280" y="3155315"/>
            <a:ext cx="86340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140" y="4138295"/>
            <a:ext cx="10789920" cy="178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171700"/>
            <a:ext cx="10925175" cy="2514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186035" y="2171700"/>
            <a:ext cx="10648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47825"/>
            <a:ext cx="11525250" cy="35623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384155" y="4307205"/>
            <a:ext cx="10648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680845"/>
            <a:ext cx="11001375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680845"/>
            <a:ext cx="1104900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99895"/>
            <a:ext cx="11506200" cy="3457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346690" y="3561080"/>
            <a:ext cx="10648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2147570"/>
            <a:ext cx="929640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2026-01-27T15:12:59Z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