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2545" y="3061970"/>
            <a:ext cx="44862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690" y="1570355"/>
            <a:ext cx="50292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157095"/>
            <a:ext cx="1074420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900" y="2157095"/>
            <a:ext cx="485902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860" y="3165475"/>
            <a:ext cx="10746740" cy="1849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95120"/>
            <a:ext cx="1127760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428875"/>
            <a:ext cx="1069657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885" y="1439545"/>
            <a:ext cx="1069657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4185" y="1290320"/>
            <a:ext cx="7778750" cy="176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3885" y="3322320"/>
            <a:ext cx="485902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925" y="4265930"/>
            <a:ext cx="485902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185" y="5295900"/>
            <a:ext cx="4859020" cy="943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1292860"/>
            <a:ext cx="7191375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2750" y="1044575"/>
            <a:ext cx="4859020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3945" y="2084070"/>
            <a:ext cx="4859020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9995" y="3076575"/>
            <a:ext cx="6815455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3945" y="3842385"/>
            <a:ext cx="6815455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4400" y="4966970"/>
            <a:ext cx="6815455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7905" y="5745480"/>
            <a:ext cx="7759700" cy="824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339215"/>
            <a:ext cx="101155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0585" y="1339215"/>
            <a:ext cx="485902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0110" y="2303145"/>
            <a:ext cx="1034034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750" y="3228975"/>
            <a:ext cx="1034034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890" y="4211955"/>
            <a:ext cx="1034034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435" y="5260340"/>
            <a:ext cx="1034034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2571750"/>
            <a:ext cx="48577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40050" y="2282825"/>
            <a:ext cx="5350510" cy="102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53715" y="3728720"/>
            <a:ext cx="4859020" cy="102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190" y="1318895"/>
            <a:ext cx="67818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9870" y="3038475"/>
            <a:ext cx="6494145" cy="1038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9245" y="4078605"/>
            <a:ext cx="6494145" cy="1038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9870" y="5344795"/>
            <a:ext cx="6494145" cy="1038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8120" y="1628775"/>
            <a:ext cx="67151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4125" y="2579370"/>
            <a:ext cx="6871970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05710" y="3571875"/>
            <a:ext cx="6871970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120" y="4503420"/>
            <a:ext cx="6871970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733550"/>
            <a:ext cx="1128712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1276350"/>
            <a:ext cx="78867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7795" y="1450340"/>
            <a:ext cx="937641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7795" y="3019425"/>
            <a:ext cx="937641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2885" y="4503420"/>
            <a:ext cx="937641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1395095"/>
            <a:ext cx="798195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105" y="1395095"/>
            <a:ext cx="928179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8885" y="2339975"/>
            <a:ext cx="928179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645" y="3379470"/>
            <a:ext cx="928179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545" y="4362450"/>
            <a:ext cx="9281795" cy="1099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57325"/>
            <a:ext cx="1142047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405890"/>
            <a:ext cx="1063942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0540" y="4370705"/>
            <a:ext cx="11142980" cy="1804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376045"/>
            <a:ext cx="107537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8820" y="1376045"/>
            <a:ext cx="5539105" cy="117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5450" y="2840355"/>
            <a:ext cx="55391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820" y="3841750"/>
            <a:ext cx="10831195" cy="1858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2026-01-25T16:28:54Z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