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84" r:id="rId4"/>
    <p:sldId id="357" r:id="rId5"/>
    <p:sldId id="358" r:id="rId6"/>
    <p:sldId id="400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6435" y="1680210"/>
            <a:ext cx="5029200" cy="116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225" y="3644265"/>
            <a:ext cx="38671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51915"/>
            <a:ext cx="1133475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652270"/>
            <a:ext cx="99155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76400"/>
            <a:ext cx="107061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97305"/>
            <a:ext cx="106394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1755" y="5163820"/>
            <a:ext cx="1976755" cy="1207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14500"/>
            <a:ext cx="109728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070" y="1714500"/>
            <a:ext cx="370522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86840"/>
            <a:ext cx="1072515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1386840"/>
            <a:ext cx="1081913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445" y="2199640"/>
            <a:ext cx="1081913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445" y="2823210"/>
            <a:ext cx="1081913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05" y="3919855"/>
            <a:ext cx="10819130" cy="246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905" y="1531620"/>
            <a:ext cx="864870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1318895"/>
            <a:ext cx="7266305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770" y="2188210"/>
            <a:ext cx="7266305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3790" y="2188210"/>
            <a:ext cx="31642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2905" y="3065145"/>
            <a:ext cx="31642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9015" y="3131185"/>
            <a:ext cx="316420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67815" y="3991610"/>
            <a:ext cx="77857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2725" y="4804410"/>
            <a:ext cx="7785735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22070" y="5664200"/>
            <a:ext cx="3571240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5055" y="5645150"/>
            <a:ext cx="566864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257300"/>
            <a:ext cx="1029652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7420" y="1257300"/>
            <a:ext cx="6671945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7420" y="2012950"/>
            <a:ext cx="873125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290" y="2948305"/>
            <a:ext cx="8731250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725" y="3742055"/>
            <a:ext cx="524383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9015" y="3817620"/>
            <a:ext cx="524383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8710" y="4904105"/>
            <a:ext cx="2077720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4850" y="4828540"/>
            <a:ext cx="2644775" cy="108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295525"/>
            <a:ext cx="9248775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255" y="2396490"/>
            <a:ext cx="428053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5790" y="2396490"/>
            <a:ext cx="471551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195" y="3209290"/>
            <a:ext cx="996061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195" y="3949065"/>
            <a:ext cx="996061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52270"/>
            <a:ext cx="112299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680845"/>
            <a:ext cx="106299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27505"/>
            <a:ext cx="10668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355" y="1563370"/>
            <a:ext cx="6040120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3319145"/>
            <a:ext cx="4859020" cy="1424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355" y="4812665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1495425"/>
            <a:ext cx="9105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385" y="1345565"/>
            <a:ext cx="36969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5945" y="1288415"/>
            <a:ext cx="426402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5400" y="2082800"/>
            <a:ext cx="623887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220" y="3028315"/>
            <a:ext cx="623887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5400" y="3878580"/>
            <a:ext cx="927163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200" y="5190490"/>
            <a:ext cx="56146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1495425"/>
            <a:ext cx="9105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300" y="1345565"/>
            <a:ext cx="343217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9595" y="1345565"/>
            <a:ext cx="44526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7150" y="2146935"/>
            <a:ext cx="641794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300" y="3139440"/>
            <a:ext cx="641794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3480" y="3933190"/>
            <a:ext cx="943229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180" y="5322570"/>
            <a:ext cx="943229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930" y="1318260"/>
            <a:ext cx="10687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930" y="1318260"/>
            <a:ext cx="1083183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670" y="2119630"/>
            <a:ext cx="9093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4790" y="2119630"/>
            <a:ext cx="255333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2415" y="2119630"/>
            <a:ext cx="4027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670" y="3206115"/>
            <a:ext cx="4027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2145" y="3159125"/>
            <a:ext cx="4027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4840" y="3027045"/>
            <a:ext cx="402717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2930" y="4511040"/>
            <a:ext cx="6937375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95235" y="4511040"/>
            <a:ext cx="402717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7860" y="5749290"/>
            <a:ext cx="7088505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2120" y="1324610"/>
            <a:ext cx="82391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420" y="1324610"/>
            <a:ext cx="39890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380" y="1239520"/>
            <a:ext cx="39890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0490" y="2125980"/>
            <a:ext cx="63703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925" y="3028315"/>
            <a:ext cx="917765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320" y="3803015"/>
            <a:ext cx="9177655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0490" y="5220970"/>
            <a:ext cx="9177655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2157730"/>
            <a:ext cx="72104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215" y="2083435"/>
            <a:ext cx="566166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575" y="2820670"/>
            <a:ext cx="798639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780" y="3784600"/>
            <a:ext cx="7986395" cy="1207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2026-01-25T22:28:49Z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