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412" r:id="rId25"/>
    <p:sldId id="379" r:id="rId26"/>
    <p:sldId id="413" r:id="rId27"/>
    <p:sldId id="414" r:id="rId28"/>
    <p:sldId id="415" r:id="rId29"/>
    <p:sldId id="380" r:id="rId30"/>
    <p:sldId id="381" r:id="rId31"/>
    <p:sldId id="382" r:id="rId32"/>
    <p:sldId id="383" r:id="rId33"/>
    <p:sldId id="416" r:id="rId34"/>
    <p:sldId id="417" r:id="rId35"/>
    <p:sldId id="418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855" y="4524375"/>
            <a:ext cx="8162925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745" y="3105150"/>
            <a:ext cx="43338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800225"/>
            <a:ext cx="1099185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0075" y="1617345"/>
            <a:ext cx="597979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0075" y="2723515"/>
            <a:ext cx="11082655" cy="2646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79855"/>
            <a:ext cx="115633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24075"/>
            <a:ext cx="10934700" cy="260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57665" y="3950970"/>
            <a:ext cx="133032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14780"/>
            <a:ext cx="1149667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76045"/>
            <a:ext cx="11049000" cy="4105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9285" y="1617345"/>
            <a:ext cx="5572760" cy="209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1955" y="1537970"/>
            <a:ext cx="509587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620520"/>
            <a:ext cx="1161097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28520"/>
            <a:ext cx="1095375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3500" y="2128520"/>
            <a:ext cx="71691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87805"/>
            <a:ext cx="11496675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98545" y="5521960"/>
            <a:ext cx="71691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524635"/>
            <a:ext cx="104394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10665"/>
            <a:ext cx="11620500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46780" y="4973320"/>
            <a:ext cx="18224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6995"/>
            <a:ext cx="11563350" cy="41433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38155" y="4792345"/>
            <a:ext cx="77216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85620"/>
            <a:ext cx="1158240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42720"/>
            <a:ext cx="1086802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5612765"/>
            <a:ext cx="3038475" cy="48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4515" y="1442720"/>
            <a:ext cx="5470525" cy="223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910" y="3980815"/>
            <a:ext cx="4818380" cy="1332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910" y="5612765"/>
            <a:ext cx="376999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680" y="1249680"/>
            <a:ext cx="42767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075" y="1487805"/>
            <a:ext cx="10448925" cy="4676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8020" y="1421765"/>
            <a:ext cx="105079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445" y="2258060"/>
            <a:ext cx="298513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1850" y="2130425"/>
            <a:ext cx="454469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020" y="2966720"/>
            <a:ext cx="105079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020" y="3760470"/>
            <a:ext cx="105079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525" y="4582795"/>
            <a:ext cx="105079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445" y="5455920"/>
            <a:ext cx="1050798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18895"/>
            <a:ext cx="1149667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204720"/>
            <a:ext cx="1071562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690" y="1545590"/>
            <a:ext cx="96678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815" y="1478915"/>
            <a:ext cx="995362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33195"/>
            <a:ext cx="107823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85" y="1433195"/>
            <a:ext cx="1174623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885" y="2179955"/>
            <a:ext cx="11746230" cy="156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95" y="3956685"/>
            <a:ext cx="1174623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20" y="4715510"/>
            <a:ext cx="1174623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392555"/>
            <a:ext cx="106108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040" y="1392555"/>
            <a:ext cx="11075670" cy="197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040" y="3637915"/>
            <a:ext cx="8003540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595" y="4828540"/>
            <a:ext cx="8296910" cy="169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473200"/>
            <a:ext cx="10658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090" y="1473200"/>
            <a:ext cx="107156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930" y="2219960"/>
            <a:ext cx="107156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930" y="3074670"/>
            <a:ext cx="107156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505" y="3868420"/>
            <a:ext cx="10715625" cy="1493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505" y="5522595"/>
            <a:ext cx="107156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205" y="1397635"/>
            <a:ext cx="103155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775" y="1313180"/>
            <a:ext cx="991298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610" y="4998720"/>
            <a:ext cx="9912985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775" y="2249805"/>
            <a:ext cx="10114915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680" y="3582670"/>
            <a:ext cx="10452100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647950"/>
            <a:ext cx="1066800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55" y="1503680"/>
            <a:ext cx="94488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3390" y="1379220"/>
            <a:ext cx="8022590" cy="1331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3390" y="2891790"/>
            <a:ext cx="3891915" cy="104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055" y="4204970"/>
            <a:ext cx="502602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9670" y="5055870"/>
            <a:ext cx="660463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5055" y="5871210"/>
            <a:ext cx="660463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" y="2867025"/>
            <a:ext cx="1148334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464310"/>
            <a:ext cx="11153775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3180715"/>
            <a:ext cx="111061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355090"/>
            <a:ext cx="1102995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" y="3042285"/>
            <a:ext cx="11029950" cy="3638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58325" y="2976245"/>
            <a:ext cx="108585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5080" y="5896610"/>
            <a:ext cx="23622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585595"/>
            <a:ext cx="111156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9570" y="4375150"/>
            <a:ext cx="101917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76095"/>
            <a:ext cx="115443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3720" y="4310380"/>
            <a:ext cx="77216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661920"/>
            <a:ext cx="1092517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457325"/>
            <a:ext cx="928687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85670"/>
            <a:ext cx="116205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10675" y="3818890"/>
            <a:ext cx="1055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228850"/>
            <a:ext cx="1159192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23670"/>
            <a:ext cx="110680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785" y="1281430"/>
            <a:ext cx="7283450" cy="1539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785" y="2921000"/>
            <a:ext cx="6527800" cy="1576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4584700"/>
            <a:ext cx="361696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1301750"/>
            <a:ext cx="401002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2026-01-27T14:01:43Z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