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546860"/>
            <a:ext cx="933450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3007360"/>
            <a:ext cx="115728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976120"/>
            <a:ext cx="10934700" cy="2905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40670" y="310388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47800"/>
            <a:ext cx="115824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30045"/>
            <a:ext cx="109918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935" y="4318000"/>
            <a:ext cx="9001125" cy="809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783070" y="3255010"/>
            <a:ext cx="9645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435735"/>
            <a:ext cx="1117282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18945"/>
            <a:ext cx="11515725" cy="3419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73385" y="351091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20165"/>
            <a:ext cx="115824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160" y="4785360"/>
            <a:ext cx="10496550" cy="1581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20375" y="413512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419225"/>
            <a:ext cx="11363325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299845"/>
            <a:ext cx="11163300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28750"/>
            <a:ext cx="11553825" cy="4000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48950" y="289623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00175"/>
            <a:ext cx="11515725" cy="4057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33405" y="284924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838325"/>
            <a:ext cx="11639550" cy="3181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126855" y="3406775"/>
            <a:ext cx="27889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5305" y="4248150"/>
            <a:ext cx="13811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10970"/>
            <a:ext cx="115443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323975"/>
            <a:ext cx="1122997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21130"/>
            <a:ext cx="1157287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2026-01-28T00:28:40Z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