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  <p:sldId id="413" r:id="rId32"/>
    <p:sldId id="414" r:id="rId33"/>
    <p:sldId id="415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495" y="3133725"/>
            <a:ext cx="52863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85" y="4273550"/>
            <a:ext cx="112363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61440"/>
            <a:ext cx="116776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230" y="3413125"/>
            <a:ext cx="10982325" cy="2771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69245" y="4314825"/>
            <a:ext cx="7670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376045"/>
            <a:ext cx="1059180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05890"/>
            <a:ext cx="11515725" cy="4619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391650" y="5222240"/>
            <a:ext cx="7670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96060"/>
            <a:ext cx="11639550" cy="4295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14400" y="3322955"/>
            <a:ext cx="477393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775" y="4258310"/>
            <a:ext cx="477393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635" y="5150485"/>
            <a:ext cx="716470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7075" y="1425575"/>
            <a:ext cx="8096250" cy="4210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28445" y="1425575"/>
            <a:ext cx="59359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5890" y="2332990"/>
            <a:ext cx="59359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7075" y="3209925"/>
            <a:ext cx="59359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9755" y="4136390"/>
            <a:ext cx="59359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950" y="4994275"/>
            <a:ext cx="59359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534160"/>
            <a:ext cx="9839325" cy="4219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76020" y="1534160"/>
            <a:ext cx="358330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15205" y="1534160"/>
            <a:ext cx="600329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325" y="2460625"/>
            <a:ext cx="600329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15" y="3415030"/>
            <a:ext cx="918845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660" y="4275455"/>
            <a:ext cx="918845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5480" y="5112385"/>
            <a:ext cx="918845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76375"/>
            <a:ext cx="11525250" cy="4733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53700" y="5628640"/>
            <a:ext cx="7670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2480945"/>
            <a:ext cx="101822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69060"/>
            <a:ext cx="11582400" cy="5124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50195" y="4739640"/>
            <a:ext cx="7670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449070"/>
            <a:ext cx="1012507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98905"/>
            <a:ext cx="115824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76400"/>
            <a:ext cx="11534775" cy="3505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79955" y="4437380"/>
            <a:ext cx="7670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62735"/>
            <a:ext cx="11515725" cy="4162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043795" y="3718560"/>
            <a:ext cx="190944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0260" y="4956175"/>
            <a:ext cx="331787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35125"/>
            <a:ext cx="11544300" cy="4448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955280" y="5363845"/>
            <a:ext cx="153225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49070"/>
            <a:ext cx="115443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92250"/>
            <a:ext cx="10725150" cy="4591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616960" y="3467100"/>
            <a:ext cx="206121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00160" y="3467100"/>
            <a:ext cx="7670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633220"/>
            <a:ext cx="107061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477645"/>
            <a:ext cx="10810875" cy="4476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62635" y="1477645"/>
            <a:ext cx="6910070" cy="169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425" y="3493770"/>
            <a:ext cx="6494780" cy="1130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860" y="4823460"/>
            <a:ext cx="8960485" cy="1130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367155"/>
            <a:ext cx="10610850" cy="4267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54990" y="1308735"/>
            <a:ext cx="965136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010" y="2301240"/>
            <a:ext cx="965136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010" y="3246120"/>
            <a:ext cx="1058608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010" y="4068445"/>
            <a:ext cx="338582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6350" y="4163060"/>
            <a:ext cx="639000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4990" y="4993005"/>
            <a:ext cx="971677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195" y="2391410"/>
            <a:ext cx="109347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285" y="1527810"/>
            <a:ext cx="11087100" cy="4648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902190" y="5439410"/>
            <a:ext cx="7670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23695"/>
            <a:ext cx="10915650" cy="3609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289540" y="2660650"/>
            <a:ext cx="7670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724025"/>
            <a:ext cx="1111567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547495"/>
            <a:ext cx="11144250" cy="3762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804160" y="4570095"/>
            <a:ext cx="7670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0" y="1536065"/>
            <a:ext cx="11125200" cy="4648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248015" y="5467350"/>
            <a:ext cx="7670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445895"/>
            <a:ext cx="11649075" cy="2495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29900" y="2372995"/>
            <a:ext cx="76708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485900"/>
            <a:ext cx="94488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09725"/>
            <a:ext cx="11506200" cy="3638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435225" y="4484370"/>
            <a:ext cx="741045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181225"/>
            <a:ext cx="1164907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24940"/>
            <a:ext cx="11010900" cy="4438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69265" y="1489075"/>
            <a:ext cx="558609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2095" y="2386965"/>
            <a:ext cx="558609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125" y="3323590"/>
            <a:ext cx="558609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430" y="4231005"/>
            <a:ext cx="558609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905" y="5222240"/>
            <a:ext cx="706056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2084070"/>
            <a:ext cx="9277350" cy="2571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27760" y="2084070"/>
            <a:ext cx="604075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2670" y="3049270"/>
            <a:ext cx="879030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115" y="4014470"/>
            <a:ext cx="879030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2026-01-28T01:41:56Z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