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100705"/>
            <a:ext cx="7581900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600" y="4239260"/>
            <a:ext cx="56388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90955"/>
            <a:ext cx="115252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15" y="5801360"/>
            <a:ext cx="2790825" cy="53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2120" y="2990215"/>
            <a:ext cx="907034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130" y="4020185"/>
            <a:ext cx="907034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375" y="4988560"/>
            <a:ext cx="9070340" cy="721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375" y="5707380"/>
            <a:ext cx="9070340" cy="721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58595"/>
            <a:ext cx="116395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24940"/>
            <a:ext cx="108775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69060"/>
            <a:ext cx="1094422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960" y="1290955"/>
            <a:ext cx="78327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605" y="2198370"/>
            <a:ext cx="78327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05" y="3190875"/>
            <a:ext cx="107911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785" y="4060190"/>
            <a:ext cx="11329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260" y="5014595"/>
            <a:ext cx="11329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785" y="5870575"/>
            <a:ext cx="113296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40815"/>
            <a:ext cx="1154430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6555" y="493014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92250"/>
            <a:ext cx="1149667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2890" y="161226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3790" y="413575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1135" y="4362450"/>
            <a:ext cx="153860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8805" y="5307330"/>
            <a:ext cx="839470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4625"/>
            <a:ext cx="1151572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4020" y="3420745"/>
            <a:ext cx="88646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509520"/>
            <a:ext cx="108108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191895"/>
            <a:ext cx="98679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010" y="4277995"/>
            <a:ext cx="8848725" cy="228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4785" y="4335145"/>
            <a:ext cx="9147175" cy="2286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2543175"/>
            <a:ext cx="9229725" cy="1771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3970" y="2472690"/>
            <a:ext cx="10034270" cy="190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69390"/>
            <a:ext cx="11515725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9405" y="386143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19225"/>
            <a:ext cx="11458575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23535" y="4419600"/>
            <a:ext cx="135890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2026-01-27T14:17:56Z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