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45" r:id="rId33"/>
    <p:sldId id="346" r:id="rId34"/>
    <p:sldId id="347" r:id="rId35"/>
    <p:sldId id="348" r:id="rId36"/>
    <p:sldId id="349" r:id="rId37"/>
    <p:sldId id="35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981325"/>
            <a:ext cx="64008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717032"/>
            <a:ext cx="21336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628800"/>
            <a:ext cx="1126807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530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776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7501" y="4171975"/>
            <a:ext cx="31813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89838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9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93096"/>
            <a:ext cx="293370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293096"/>
            <a:ext cx="29241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4048" y="3284984"/>
            <a:ext cx="4434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0496" cy="459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85" y="1754535"/>
            <a:ext cx="10533359" cy="23968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185266"/>
            <a:ext cx="4752528" cy="25922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0608" y="178592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0998" y="354527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2162"/>
            <a:ext cx="11315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4844"/>
            <a:ext cx="10801200" cy="5446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84308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82019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41776"/>
            <a:ext cx="5760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666809"/>
            <a:ext cx="41044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9610" y="5666809"/>
            <a:ext cx="41044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000" y="6210819"/>
            <a:ext cx="41044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68203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001" y="3368203"/>
            <a:ext cx="2800350" cy="2524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074258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22440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254876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937782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972"/>
          <a:stretch/>
        </p:blipFill>
        <p:spPr>
          <a:xfrm>
            <a:off x="551384" y="2132856"/>
            <a:ext cx="1114425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420888"/>
            <a:ext cx="106584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81" y="1982738"/>
            <a:ext cx="6829425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97367"/>
            <a:ext cx="2592288" cy="42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4861" y="2497367"/>
            <a:ext cx="2592288" cy="42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09" y="3064527"/>
            <a:ext cx="2350555" cy="42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5494" y="3064527"/>
            <a:ext cx="3134522" cy="42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004" y="3527515"/>
            <a:ext cx="3435795" cy="427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004" y="4048376"/>
            <a:ext cx="6100092" cy="1598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19275"/>
            <a:ext cx="111728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610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230" y="2348880"/>
            <a:ext cx="402262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231" y="2973913"/>
            <a:ext cx="20064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9651" y="2973913"/>
            <a:ext cx="20064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33670"/>
            <a:ext cx="7200800" cy="1667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230" y="5462470"/>
            <a:ext cx="474270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85725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198" y="3184413"/>
            <a:ext cx="35185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0028" y="3184413"/>
            <a:ext cx="524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428" y="3844170"/>
            <a:ext cx="22031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4766" y="3844170"/>
            <a:ext cx="42293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2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95462"/>
            <a:ext cx="112585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251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0486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2388" y="2204864"/>
            <a:ext cx="35396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474" y="2887770"/>
            <a:ext cx="3539636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474" y="3385482"/>
            <a:ext cx="3539636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0960" y="3385482"/>
            <a:ext cx="3539636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520" y="4079963"/>
            <a:ext cx="2083112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18686" y="4079963"/>
            <a:ext cx="4213417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668" y="4670272"/>
            <a:ext cx="7388556" cy="469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668" y="5341603"/>
            <a:ext cx="7388556" cy="890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55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51435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788" y="2348880"/>
            <a:ext cx="5946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788" y="2869741"/>
            <a:ext cx="5946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789" y="3575797"/>
            <a:ext cx="19858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2290" y="3575797"/>
            <a:ext cx="29396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593" y="4166106"/>
            <a:ext cx="47632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593" y="4791139"/>
            <a:ext cx="47632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28800"/>
            <a:ext cx="112299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63225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388943"/>
            <a:ext cx="1695450" cy="35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556792"/>
            <a:ext cx="18722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9122" y="1556792"/>
            <a:ext cx="366695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530" y="2158676"/>
            <a:ext cx="59895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530" y="2760560"/>
            <a:ext cx="36853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6429" y="2760560"/>
            <a:ext cx="36853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1426" y="3408742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1426" y="3999051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81426" y="4647233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1426" y="5229200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1426" y="5805264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81426" y="6279263"/>
            <a:ext cx="61387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62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313027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9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9737"/>
            <a:ext cx="11249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097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8401"/>
            <a:ext cx="106870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43924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7694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43279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514610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12322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625780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6227663"/>
            <a:ext cx="56166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5852" y="1298401"/>
            <a:ext cx="29718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37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24025"/>
            <a:ext cx="10601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734" y="3645024"/>
            <a:ext cx="10823881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833562"/>
            <a:ext cx="112109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47850"/>
            <a:ext cx="105156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484784"/>
            <a:ext cx="87725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744" y="1484784"/>
            <a:ext cx="22002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8963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481691"/>
            <a:ext cx="2247900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6404" y="3538562"/>
            <a:ext cx="523875" cy="409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132856"/>
            <a:ext cx="4824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392" y="1533814"/>
            <a:ext cx="2200275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368" y="2595844"/>
            <a:ext cx="48245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3116705"/>
            <a:ext cx="208823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0810" y="3116705"/>
            <a:ext cx="259707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37240" y="3116705"/>
            <a:ext cx="42664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895" y="3498669"/>
            <a:ext cx="42664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894" y="4088978"/>
            <a:ext cx="54790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6894" y="4505666"/>
            <a:ext cx="4266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58504" y="4505666"/>
            <a:ext cx="4266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6342" y="5072825"/>
            <a:ext cx="42664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667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95411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977" y="1835249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977" y="2286662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977" y="2795948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976" y="3258935"/>
            <a:ext cx="71101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976" y="3768221"/>
            <a:ext cx="1020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9976" y="4277507"/>
            <a:ext cx="1020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976" y="4705770"/>
            <a:ext cx="1020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9976" y="5168757"/>
            <a:ext cx="1020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9976" y="5747491"/>
            <a:ext cx="1020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56388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162" y="1988840"/>
            <a:ext cx="56610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162" y="2486551"/>
            <a:ext cx="56610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162" y="2961113"/>
            <a:ext cx="56610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162" y="3435675"/>
            <a:ext cx="56610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162" y="3910237"/>
            <a:ext cx="61429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162" y="4437112"/>
            <a:ext cx="61429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162" y="4946398"/>
            <a:ext cx="61429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162" y="5386235"/>
            <a:ext cx="6142910" cy="1019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56792"/>
            <a:ext cx="111918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715815"/>
            <a:ext cx="29241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3668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14537"/>
            <a:ext cx="113347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899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537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947" y="3933056"/>
            <a:ext cx="32766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054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76450"/>
            <a:ext cx="112680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005064"/>
            <a:ext cx="290512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1905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28762"/>
            <a:ext cx="112585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409968"/>
            <a:ext cx="394335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173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2025-12-12T09:49:44Z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