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0837" y="2981325"/>
            <a:ext cx="641032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762125"/>
            <a:ext cx="1113472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99695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831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79257"/>
            <a:ext cx="10801200" cy="55341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220486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55446" y="3258160"/>
            <a:ext cx="512961" cy="818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55182" y="6165303"/>
            <a:ext cx="1048730" cy="5044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60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47812"/>
            <a:ext cx="112776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757778"/>
            <a:ext cx="7920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6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300287"/>
            <a:ext cx="11134725" cy="2257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3356992"/>
            <a:ext cx="295232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39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80772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149080"/>
            <a:ext cx="48245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820412"/>
            <a:ext cx="48245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86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444817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127" y="2772774"/>
            <a:ext cx="44194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127" y="3328358"/>
            <a:ext cx="44194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127" y="4080713"/>
            <a:ext cx="4419416" cy="809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85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60388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356992"/>
            <a:ext cx="540060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514460"/>
            <a:ext cx="540060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5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561022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780928"/>
            <a:ext cx="604867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727492"/>
            <a:ext cx="604867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792363"/>
            <a:ext cx="604867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058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75247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250689"/>
            <a:ext cx="82809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789040"/>
            <a:ext cx="82809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414073"/>
            <a:ext cx="82809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946508"/>
            <a:ext cx="82809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5583116"/>
            <a:ext cx="82809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16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858202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636912"/>
            <a:ext cx="9577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308244"/>
            <a:ext cx="9577064" cy="13142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778229"/>
            <a:ext cx="9577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426412"/>
            <a:ext cx="9577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6086169"/>
            <a:ext cx="9577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474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185987"/>
            <a:ext cx="11077575" cy="248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414587"/>
            <a:ext cx="11287125" cy="202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084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15694"/>
            <a:ext cx="669607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492896"/>
            <a:ext cx="583264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3673514"/>
            <a:ext cx="583264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600" y="4715235"/>
            <a:ext cx="583264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5877272"/>
            <a:ext cx="583264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638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462212"/>
            <a:ext cx="11153775" cy="193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34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548680"/>
            <a:ext cx="8605224" cy="584678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556792"/>
            <a:ext cx="5544616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708919"/>
            <a:ext cx="5544616" cy="8256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750639"/>
            <a:ext cx="5544616" cy="5594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453695"/>
            <a:ext cx="5544616" cy="5594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5173775"/>
            <a:ext cx="6192688" cy="5594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3472" y="5891406"/>
            <a:ext cx="6192688" cy="5594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613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39552"/>
            <a:ext cx="112014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325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48702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1432695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51144" y="1432695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01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332656"/>
            <a:ext cx="8448675" cy="458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737" y="5157192"/>
            <a:ext cx="5334000" cy="1466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1988840"/>
            <a:ext cx="295232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2995838"/>
            <a:ext cx="295232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5560" y="4153306"/>
            <a:ext cx="295232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5157192"/>
            <a:ext cx="59766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3472" y="5874822"/>
            <a:ext cx="5976664" cy="7492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24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8235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13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2060848"/>
            <a:ext cx="10448925" cy="189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016698"/>
            <a:ext cx="770572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712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16310"/>
            <a:ext cx="1048702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9316" y="2636912"/>
            <a:ext cx="412455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9316" y="3645024"/>
            <a:ext cx="4124556" cy="501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9316" y="4304781"/>
            <a:ext cx="7220900" cy="501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9316" y="4929814"/>
            <a:ext cx="7220900" cy="501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9316" y="5601146"/>
            <a:ext cx="10677284" cy="10682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380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26976"/>
            <a:ext cx="11182350" cy="548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132697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04512" y="5100323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2200275"/>
            <a:ext cx="9982200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4900" y="2852936"/>
            <a:ext cx="57111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4900" y="3477969"/>
            <a:ext cx="57111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4900" y="4172450"/>
            <a:ext cx="67913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416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5377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08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06785"/>
            <a:ext cx="1051560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383605"/>
            <a:ext cx="1296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199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9639300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085184"/>
            <a:ext cx="6162675" cy="933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2150" y="2132856"/>
            <a:ext cx="385967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150" y="2827337"/>
            <a:ext cx="385967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2150" y="3440796"/>
            <a:ext cx="385967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2150" y="3984806"/>
            <a:ext cx="9044250" cy="9712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2150" y="5130700"/>
            <a:ext cx="9044250" cy="9712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388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20450" cy="447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162880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04512" y="400161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26976"/>
            <a:ext cx="11134725" cy="548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148478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76520" y="4783569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728787"/>
            <a:ext cx="11229975" cy="3400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78092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191875" cy="4238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523927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675" y="2290762"/>
            <a:ext cx="9010650" cy="227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29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823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56490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10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2025-12-12T09:10:59Z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