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58" r:id="rId14"/>
    <p:sldId id="359" r:id="rId15"/>
    <p:sldId id="360" r:id="rId16"/>
    <p:sldId id="361" r:id="rId17"/>
    <p:sldId id="362" r:id="rId18"/>
    <p:sldId id="363" r:id="rId19"/>
    <p:sldId id="36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4" r:id="rId30"/>
    <p:sldId id="345" r:id="rId31"/>
    <p:sldId id="346" r:id="rId32"/>
    <p:sldId id="347" r:id="rId33"/>
    <p:sldId id="348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5455" autoAdjust="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3028950"/>
            <a:ext cx="63627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91630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537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050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3672"/>
            <a:ext cx="10513168" cy="18967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515" y="3210378"/>
            <a:ext cx="9917061" cy="33869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37890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1137"/>
            <a:ext cx="112109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13285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9324" y="4760309"/>
            <a:ext cx="13586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91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347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69796" y="5269595"/>
            <a:ext cx="11067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19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8533"/>
            <a:ext cx="10657184" cy="55148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61048"/>
            <a:ext cx="48965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725144"/>
            <a:ext cx="4896544" cy="564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445224"/>
            <a:ext cx="48965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6320783"/>
            <a:ext cx="4896544" cy="481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06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585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05063"/>
            <a:ext cx="5832648" cy="2389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25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304" y="3731468"/>
            <a:ext cx="1047750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5304" y="3798142"/>
            <a:ext cx="4580656" cy="2295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0452" y="6309320"/>
            <a:ext cx="60456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41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2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533650"/>
            <a:ext cx="105441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5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85987"/>
            <a:ext cx="1107757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822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21087"/>
            <a:ext cx="10873208" cy="2353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747837"/>
            <a:ext cx="111633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3465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869160"/>
            <a:ext cx="10448925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335699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8700" y="403989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8426" y="4005064"/>
            <a:ext cx="7899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52550"/>
            <a:ext cx="105632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8422" y="1844824"/>
            <a:ext cx="1061617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422" y="2924943"/>
            <a:ext cx="10616170" cy="972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422" y="4012963"/>
            <a:ext cx="10616170" cy="1720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766887"/>
            <a:ext cx="105060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2774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6366" y="2204864"/>
            <a:ext cx="975409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365" y="3906342"/>
            <a:ext cx="10310485" cy="1731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57325"/>
            <a:ext cx="111252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7820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454" y="3861048"/>
            <a:ext cx="95631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108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347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55910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404937"/>
            <a:ext cx="105822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3030" y="1988840"/>
            <a:ext cx="10683569" cy="1921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030" y="3910238"/>
            <a:ext cx="10683569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156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614487"/>
            <a:ext cx="106013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6656" y="2492896"/>
            <a:ext cx="10021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656" y="3270960"/>
            <a:ext cx="10021872" cy="1166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656" y="4460592"/>
            <a:ext cx="10885968" cy="1166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85875"/>
            <a:ext cx="111252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3651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71600"/>
            <a:ext cx="112395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5443"/>
            <a:ext cx="112299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556797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23987"/>
            <a:ext cx="111537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871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6612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2025-12-12T09:52:43Z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