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2981325"/>
            <a:ext cx="52578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05062"/>
            <a:ext cx="111537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7170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530" y="3356992"/>
            <a:ext cx="319087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88" y="306896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363" y="3573016"/>
            <a:ext cx="29718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662833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077072"/>
            <a:ext cx="232410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0352" y="3212976"/>
            <a:ext cx="1005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680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365104"/>
            <a:ext cx="309634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551723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17451"/>
            <a:ext cx="6019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05064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012062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6030634"/>
            <a:ext cx="46085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66675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807046"/>
            <a:ext cx="7416824" cy="981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999239"/>
            <a:ext cx="7416824" cy="981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4008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6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826435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497766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41776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736257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66960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852" y="2636912"/>
            <a:ext cx="83704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852" y="3273520"/>
            <a:ext cx="83704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52" y="3933276"/>
            <a:ext cx="8370468" cy="719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852" y="4963423"/>
            <a:ext cx="8370468" cy="719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81200"/>
            <a:ext cx="111633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57435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37112"/>
            <a:ext cx="576262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564904"/>
            <a:ext cx="25922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56037"/>
            <a:ext cx="6552728" cy="48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500989"/>
            <a:ext cx="4320480" cy="48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4136" y="4500989"/>
            <a:ext cx="4320480" cy="48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354" y="5126020"/>
            <a:ext cx="4320480" cy="835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57375"/>
            <a:ext cx="111156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43125"/>
            <a:ext cx="10429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6728" y="2143125"/>
            <a:ext cx="925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441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720" y="2564904"/>
            <a:ext cx="52342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720" y="3120488"/>
            <a:ext cx="300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6414" y="3120488"/>
            <a:ext cx="300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594" y="3745521"/>
            <a:ext cx="8848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594" y="4590473"/>
            <a:ext cx="5320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4416852"/>
            <a:ext cx="5185458" cy="884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6766" y="5319677"/>
            <a:ext cx="8703610" cy="884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04950"/>
            <a:ext cx="112299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94116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870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124744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24944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26827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17136"/>
            <a:ext cx="7200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49571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274602"/>
            <a:ext cx="9937104" cy="818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6200579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52612"/>
            <a:ext cx="111442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71662"/>
            <a:ext cx="105537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74009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68407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27614"/>
            <a:ext cx="7776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506348"/>
            <a:ext cx="7776864" cy="215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0487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20888"/>
            <a:ext cx="9433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92219"/>
            <a:ext cx="9433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821424"/>
            <a:ext cx="10657184" cy="1335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299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16055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510509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05000"/>
            <a:ext cx="112490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63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890" y="4437112"/>
            <a:ext cx="6705269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6505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0122" y="2564904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616" y="3068960"/>
            <a:ext cx="733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616" y="3786589"/>
            <a:ext cx="7334576" cy="169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616" y="5511218"/>
            <a:ext cx="733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2298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501" y="3542184"/>
            <a:ext cx="886777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00942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0776" y="200942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138" y="2680760"/>
            <a:ext cx="9222254" cy="861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138" y="3709460"/>
            <a:ext cx="3245590" cy="666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8326" y="3709460"/>
            <a:ext cx="4215866" cy="79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0959" y="3709460"/>
            <a:ext cx="3245590" cy="79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4574" y="4725144"/>
            <a:ext cx="6889618" cy="799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5900"/>
            <a:ext cx="112109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34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3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6677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772816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294" y="2328400"/>
            <a:ext cx="75298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294" y="2988156"/>
            <a:ext cx="9042058" cy="108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294" y="4191924"/>
            <a:ext cx="9042058" cy="1088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88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86010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996952"/>
            <a:ext cx="86010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575687"/>
            <a:ext cx="86010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3" y="4270168"/>
            <a:ext cx="5472609" cy="81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8887" y="4270168"/>
            <a:ext cx="5472609" cy="81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78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5632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70" y="2564904"/>
            <a:ext cx="54118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4778" y="2564904"/>
            <a:ext cx="23467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482" y="3155213"/>
            <a:ext cx="55645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482" y="3814970"/>
            <a:ext cx="5996558" cy="838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9482" y="4775669"/>
            <a:ext cx="4196358" cy="45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7472" y="4775669"/>
            <a:ext cx="4196358" cy="45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332" y="5470150"/>
            <a:ext cx="5731675" cy="45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4012"/>
            <a:ext cx="106108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24943"/>
            <a:ext cx="813690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57378"/>
            <a:ext cx="813690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59261"/>
            <a:ext cx="813690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61144"/>
            <a:ext cx="22322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2740" y="4661144"/>
            <a:ext cx="223224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84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3165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43100"/>
            <a:ext cx="111823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4365104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90207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00175"/>
            <a:ext cx="11191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0050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0250"/>
            <a:ext cx="112014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8498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28750"/>
            <a:ext cx="112109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57387"/>
            <a:ext cx="111252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60553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2025-12-12T09:28:01Z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